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1"/>
  </p:sldMasterIdLst>
  <p:notesMasterIdLst>
    <p:notesMasterId r:id="rId25"/>
  </p:notesMasterIdLst>
  <p:sldIdLst>
    <p:sldId id="256" r:id="rId2"/>
    <p:sldId id="257" r:id="rId3"/>
    <p:sldId id="293" r:id="rId4"/>
    <p:sldId id="259" r:id="rId5"/>
    <p:sldId id="286" r:id="rId6"/>
    <p:sldId id="288" r:id="rId7"/>
    <p:sldId id="319" r:id="rId8"/>
    <p:sldId id="306" r:id="rId9"/>
    <p:sldId id="303" r:id="rId10"/>
    <p:sldId id="327" r:id="rId11"/>
    <p:sldId id="322" r:id="rId12"/>
    <p:sldId id="304" r:id="rId13"/>
    <p:sldId id="325" r:id="rId14"/>
    <p:sldId id="326" r:id="rId15"/>
    <p:sldId id="270" r:id="rId16"/>
    <p:sldId id="324" r:id="rId17"/>
    <p:sldId id="294" r:id="rId18"/>
    <p:sldId id="321" r:id="rId19"/>
    <p:sldId id="272" r:id="rId20"/>
    <p:sldId id="283" r:id="rId21"/>
    <p:sldId id="285" r:id="rId22"/>
    <p:sldId id="290" r:id="rId23"/>
    <p:sldId id="291"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Century Gothic" panose="020B0502020202020204" pitchFamily="34" charset="0"/>
      <p:regular r:id="rId30"/>
      <p:bold r:id="rId31"/>
      <p:italic r:id="rId32"/>
      <p:boldItalic r:id="rId33"/>
    </p:embeddedFont>
    <p:embeddedFont>
      <p:font typeface="Franklin Gothic Demi" panose="020B0703020102020204" pitchFamily="34" charset="0"/>
      <p:regular r:id="rId34"/>
      <p:italic r:id="rId35"/>
    </p:embeddedFont>
    <p:embeddedFont>
      <p:font typeface="Franklin Gothic Medium" panose="020B0603020102020204" pitchFamily="34" charset="0"/>
      <p:regular r:id="rId36"/>
      <p:italic r:id="rId37"/>
    </p:embeddedFont>
    <p:embeddedFont>
      <p:font typeface="Noto Sans Symbols" panose="020B0604020202020204" charset="0"/>
      <p:regular r:id="rId38"/>
      <p:bold r:id="rId39"/>
    </p:embeddedFont>
    <p:embeddedFont>
      <p:font typeface="Wingdings 3" panose="05040102010807070707" pitchFamily="18" charset="2"/>
      <p:regular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1E09"/>
    <a:srgbClr val="00CC00"/>
    <a:srgbClr val="FFFF99"/>
    <a:srgbClr val="99CCFF"/>
    <a:srgbClr val="CC00CC"/>
    <a:srgbClr val="CC0099"/>
    <a:srgbClr val="FF99F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p:cViewPr varScale="1">
        <p:scale>
          <a:sx n="103" d="100"/>
          <a:sy n="103" d="100"/>
        </p:scale>
        <p:origin x="782" y="77"/>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png>
</file>

<file path=ppt/media/image10.jpe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45251185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Shape 369"/>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370" name="Shape 370"/>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379" name="Shape 37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379" name="Shape 37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379" name="Shape 37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379" name="Shape 37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379" name="Shape 37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379" name="Shape 37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379" name="Shape 37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379" name="Shape 37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txBox="1">
            <a:spLocks noGrp="1"/>
          </p:cNvSpPr>
          <p:nvPr>
            <p:ph type="body" idx="1"/>
          </p:nvPr>
        </p:nvSpPr>
        <p:spPr>
          <a:xfrm>
            <a:off x="685800" y="4400550"/>
            <a:ext cx="5486399" cy="360045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379" name="Shape 37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0241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94"/>
        <p:cNvGrpSpPr/>
        <p:nvPr/>
      </p:nvGrpSpPr>
      <p:grpSpPr>
        <a:xfrm>
          <a:off x="0" y="0"/>
          <a:ext cx="0" cy="0"/>
          <a:chOff x="0" y="0"/>
          <a:chExt cx="0" cy="0"/>
        </a:xfrm>
      </p:grpSpPr>
      <p:sp>
        <p:nvSpPr>
          <p:cNvPr id="195" name="Shape 195"/>
          <p:cNvSpPr txBox="1">
            <a:spLocks noGrp="1"/>
          </p:cNvSpPr>
          <p:nvPr>
            <p:ph type="dt" idx="10"/>
          </p:nvPr>
        </p:nvSpPr>
        <p:spPr>
          <a:xfrm>
            <a:off x="7772400" y="4601765"/>
            <a:ext cx="766763" cy="27741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900">
                <a:solidFill>
                  <a:srgbClr val="898989"/>
                </a:solidFill>
                <a:latin typeface="Century Gothic"/>
                <a:ea typeface="Century Gothic"/>
                <a:cs typeface="Century Gothic"/>
                <a:sym typeface="Century Gothic"/>
              </a:defRPr>
            </a:lvl1pPr>
            <a:lvl2pPr marL="457200" marR="0" lvl="1" indent="0" algn="l" rtl="0">
              <a:spcBef>
                <a:spcPts val="0"/>
              </a:spcBef>
              <a:spcAft>
                <a:spcPts val="0"/>
              </a:spcAft>
              <a:buNone/>
              <a:defRPr sz="1800" b="0" i="0" u="none" strike="noStrike" cap="none">
                <a:solidFill>
                  <a:srgbClr val="000000"/>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rgbClr val="000000"/>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rgbClr val="000000"/>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rgbClr val="000000"/>
                </a:solidFill>
                <a:latin typeface="Arial"/>
                <a:ea typeface="Arial"/>
                <a:cs typeface="Arial"/>
                <a:sym typeface="Arial"/>
              </a:defRPr>
            </a:lvl5pPr>
            <a:lvl6pPr marL="2286000" marR="0" lvl="5" indent="0" algn="l" rtl="0">
              <a:spcBef>
                <a:spcPts val="0"/>
              </a:spcBef>
              <a:buNone/>
              <a:defRPr sz="1800" b="0" i="0" u="none" strike="noStrike" cap="none">
                <a:solidFill>
                  <a:srgbClr val="000000"/>
                </a:solidFill>
                <a:latin typeface="Arial"/>
                <a:ea typeface="Arial"/>
                <a:cs typeface="Arial"/>
                <a:sym typeface="Arial"/>
              </a:defRPr>
            </a:lvl6pPr>
            <a:lvl7pPr marL="2743200" marR="0" lvl="6" indent="0" algn="l" rtl="0">
              <a:spcBef>
                <a:spcPts val="0"/>
              </a:spcBef>
              <a:buNone/>
              <a:defRPr sz="1800" b="0" i="0" u="none" strike="noStrike" cap="none">
                <a:solidFill>
                  <a:srgbClr val="000000"/>
                </a:solidFill>
                <a:latin typeface="Arial"/>
                <a:ea typeface="Arial"/>
                <a:cs typeface="Arial"/>
                <a:sym typeface="Arial"/>
              </a:defRPr>
            </a:lvl7pPr>
            <a:lvl8pPr marL="3200400" marR="0" lvl="7" indent="0" algn="l" rtl="0">
              <a:spcBef>
                <a:spcPts val="0"/>
              </a:spcBef>
              <a:buNone/>
              <a:defRPr sz="1800" b="0" i="0" u="none" strike="noStrike" cap="none">
                <a:solidFill>
                  <a:srgbClr val="000000"/>
                </a:solidFill>
                <a:latin typeface="Arial"/>
                <a:ea typeface="Arial"/>
                <a:cs typeface="Arial"/>
                <a:sym typeface="Arial"/>
              </a:defRPr>
            </a:lvl8pPr>
            <a:lvl9pPr marL="3657600" marR="0" lvl="8" indent="0" algn="l" rtl="0">
              <a:spcBef>
                <a:spcPts val="0"/>
              </a:spcBef>
              <a:buNone/>
              <a:defRPr sz="1800" b="0" i="0" u="none" strike="noStrike" cap="none">
                <a:solidFill>
                  <a:srgbClr val="000000"/>
                </a:solidFill>
                <a:latin typeface="Arial"/>
                <a:ea typeface="Arial"/>
                <a:cs typeface="Arial"/>
                <a:sym typeface="Arial"/>
              </a:defRPr>
            </a:lvl9pPr>
          </a:lstStyle>
          <a:p>
            <a:r>
              <a:rPr lang="en-US" dirty="0"/>
              <a:t>5-Feb-18</a:t>
            </a:r>
            <a:endParaRPr dirty="0"/>
          </a:p>
        </p:txBody>
      </p:sp>
      <p:sp>
        <p:nvSpPr>
          <p:cNvPr id="196" name="Shape 196"/>
          <p:cNvSpPr txBox="1">
            <a:spLocks noGrp="1"/>
          </p:cNvSpPr>
          <p:nvPr>
            <p:ph type="ftr" idx="11"/>
          </p:nvPr>
        </p:nvSpPr>
        <p:spPr>
          <a:xfrm>
            <a:off x="1943100" y="4601765"/>
            <a:ext cx="5716588"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900" b="1" i="1">
                <a:solidFill>
                  <a:srgbClr val="898989"/>
                </a:solidFill>
                <a:latin typeface="Century Gothic"/>
                <a:ea typeface="Century Gothic"/>
                <a:cs typeface="Century Gothic"/>
                <a:sym typeface="Century Gothic"/>
              </a:defRPr>
            </a:lvl1pPr>
            <a:lvl2pPr marL="457200" marR="0" lvl="1" indent="0" algn="l" rtl="0">
              <a:spcBef>
                <a:spcPts val="0"/>
              </a:spcBef>
              <a:spcAft>
                <a:spcPts val="0"/>
              </a:spcAft>
              <a:buNone/>
              <a:defRPr sz="1800" b="0" i="0" u="none" strike="noStrike" cap="none">
                <a:solidFill>
                  <a:srgbClr val="000000"/>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rgbClr val="000000"/>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rgbClr val="000000"/>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rgbClr val="000000"/>
                </a:solidFill>
                <a:latin typeface="Arial"/>
                <a:ea typeface="Arial"/>
                <a:cs typeface="Arial"/>
                <a:sym typeface="Arial"/>
              </a:defRPr>
            </a:lvl5pPr>
            <a:lvl6pPr marL="2286000" marR="0" lvl="5" indent="0" algn="l" rtl="0">
              <a:spcBef>
                <a:spcPts val="0"/>
              </a:spcBef>
              <a:buNone/>
              <a:defRPr sz="1800" b="0" i="0" u="none" strike="noStrike" cap="none">
                <a:solidFill>
                  <a:srgbClr val="000000"/>
                </a:solidFill>
                <a:latin typeface="Arial"/>
                <a:ea typeface="Arial"/>
                <a:cs typeface="Arial"/>
                <a:sym typeface="Arial"/>
              </a:defRPr>
            </a:lvl6pPr>
            <a:lvl7pPr marL="2743200" marR="0" lvl="6" indent="0" algn="l" rtl="0">
              <a:spcBef>
                <a:spcPts val="0"/>
              </a:spcBef>
              <a:buNone/>
              <a:defRPr sz="1800" b="0" i="0" u="none" strike="noStrike" cap="none">
                <a:solidFill>
                  <a:srgbClr val="000000"/>
                </a:solidFill>
                <a:latin typeface="Arial"/>
                <a:ea typeface="Arial"/>
                <a:cs typeface="Arial"/>
                <a:sym typeface="Arial"/>
              </a:defRPr>
            </a:lvl7pPr>
            <a:lvl8pPr marL="3200400" marR="0" lvl="7" indent="0" algn="l" rtl="0">
              <a:spcBef>
                <a:spcPts val="0"/>
              </a:spcBef>
              <a:buNone/>
              <a:defRPr sz="1800" b="0" i="0" u="none" strike="noStrike" cap="none">
                <a:solidFill>
                  <a:srgbClr val="000000"/>
                </a:solidFill>
                <a:latin typeface="Arial"/>
                <a:ea typeface="Arial"/>
                <a:cs typeface="Arial"/>
                <a:sym typeface="Arial"/>
              </a:defRPr>
            </a:lvl8pPr>
            <a:lvl9pPr marL="3657600" marR="0" lvl="8" indent="0" algn="l" rtl="0">
              <a:spcBef>
                <a:spcPts val="0"/>
              </a:spcBef>
              <a:buNone/>
              <a:defRPr sz="1800" b="0" i="0" u="none" strike="noStrike" cap="none">
                <a:solidFill>
                  <a:srgbClr val="000000"/>
                </a:solidFill>
                <a:latin typeface="Arial"/>
                <a:ea typeface="Arial"/>
                <a:cs typeface="Arial"/>
                <a:sym typeface="Arial"/>
              </a:defRPr>
            </a:lvl9p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Shape 198"/>
        <p:cNvGrpSpPr/>
        <p:nvPr/>
      </p:nvGrpSpPr>
      <p:grpSpPr>
        <a:xfrm>
          <a:off x="0" y="0"/>
          <a:ext cx="0" cy="0"/>
          <a:chOff x="0" y="0"/>
          <a:chExt cx="0" cy="0"/>
        </a:xfrm>
      </p:grpSpPr>
      <p:sp>
        <p:nvSpPr>
          <p:cNvPr id="201" name="Shape 201"/>
          <p:cNvSpPr txBox="1">
            <a:spLocks noGrp="1"/>
          </p:cNvSpPr>
          <p:nvPr>
            <p:ph type="dt" idx="10"/>
          </p:nvPr>
        </p:nvSpPr>
        <p:spPr>
          <a:xfrm>
            <a:off x="7772400" y="4601765"/>
            <a:ext cx="766763" cy="27741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900">
                <a:solidFill>
                  <a:srgbClr val="898989"/>
                </a:solidFill>
                <a:latin typeface="Century Gothic"/>
                <a:ea typeface="Century Gothic"/>
                <a:cs typeface="Century Gothic"/>
                <a:sym typeface="Century Gothic"/>
              </a:defRPr>
            </a:lvl1pPr>
            <a:lvl2pPr marL="457200" marR="0" lvl="1" indent="0" algn="l" rtl="0">
              <a:spcBef>
                <a:spcPts val="0"/>
              </a:spcBef>
              <a:spcAft>
                <a:spcPts val="0"/>
              </a:spcAft>
              <a:buNone/>
              <a:defRPr sz="1800" b="0" i="0" u="none" strike="noStrike" cap="none">
                <a:solidFill>
                  <a:srgbClr val="000000"/>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rgbClr val="000000"/>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rgbClr val="000000"/>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rgbClr val="000000"/>
                </a:solidFill>
                <a:latin typeface="Arial"/>
                <a:ea typeface="Arial"/>
                <a:cs typeface="Arial"/>
                <a:sym typeface="Arial"/>
              </a:defRPr>
            </a:lvl5pPr>
            <a:lvl6pPr marL="2286000" marR="0" lvl="5" indent="0" algn="l" rtl="0">
              <a:spcBef>
                <a:spcPts val="0"/>
              </a:spcBef>
              <a:buNone/>
              <a:defRPr sz="1800" b="0" i="0" u="none" strike="noStrike" cap="none">
                <a:solidFill>
                  <a:srgbClr val="000000"/>
                </a:solidFill>
                <a:latin typeface="Arial"/>
                <a:ea typeface="Arial"/>
                <a:cs typeface="Arial"/>
                <a:sym typeface="Arial"/>
              </a:defRPr>
            </a:lvl6pPr>
            <a:lvl7pPr marL="2743200" marR="0" lvl="6" indent="0" algn="l" rtl="0">
              <a:spcBef>
                <a:spcPts val="0"/>
              </a:spcBef>
              <a:buNone/>
              <a:defRPr sz="1800" b="0" i="0" u="none" strike="noStrike" cap="none">
                <a:solidFill>
                  <a:srgbClr val="000000"/>
                </a:solidFill>
                <a:latin typeface="Arial"/>
                <a:ea typeface="Arial"/>
                <a:cs typeface="Arial"/>
                <a:sym typeface="Arial"/>
              </a:defRPr>
            </a:lvl7pPr>
            <a:lvl8pPr marL="3200400" marR="0" lvl="7" indent="0" algn="l" rtl="0">
              <a:spcBef>
                <a:spcPts val="0"/>
              </a:spcBef>
              <a:buNone/>
              <a:defRPr sz="1800" b="0" i="0" u="none" strike="noStrike" cap="none">
                <a:solidFill>
                  <a:srgbClr val="000000"/>
                </a:solidFill>
                <a:latin typeface="Arial"/>
                <a:ea typeface="Arial"/>
                <a:cs typeface="Arial"/>
                <a:sym typeface="Arial"/>
              </a:defRPr>
            </a:lvl8pPr>
            <a:lvl9pPr marL="3657600" marR="0" lvl="8" indent="0" algn="l" rtl="0">
              <a:spcBef>
                <a:spcPts val="0"/>
              </a:spcBef>
              <a:buNone/>
              <a:defRPr sz="1800" b="0" i="0" u="none" strike="noStrike" cap="none">
                <a:solidFill>
                  <a:srgbClr val="000000"/>
                </a:solidFill>
                <a:latin typeface="Arial"/>
                <a:ea typeface="Arial"/>
                <a:cs typeface="Arial"/>
                <a:sym typeface="Arial"/>
              </a:defRPr>
            </a:lvl9pPr>
          </a:lstStyle>
          <a:p>
            <a:fld id="{D53FCFE7-2AA1-409A-8D57-D7C8ABF5A3D7}" type="datetime5">
              <a:rPr lang="en-US" smtClean="0"/>
              <a:pPr/>
              <a:t>30-Jun-22</a:t>
            </a:fld>
            <a:endParaRPr dirty="0"/>
          </a:p>
        </p:txBody>
      </p:sp>
      <p:sp>
        <p:nvSpPr>
          <p:cNvPr id="202" name="Shape 202"/>
          <p:cNvSpPr txBox="1">
            <a:spLocks noGrp="1"/>
          </p:cNvSpPr>
          <p:nvPr>
            <p:ph type="ftr" idx="11"/>
          </p:nvPr>
        </p:nvSpPr>
        <p:spPr>
          <a:xfrm>
            <a:off x="1943100" y="4601765"/>
            <a:ext cx="5716588"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900" b="1" i="1">
                <a:solidFill>
                  <a:srgbClr val="898989"/>
                </a:solidFill>
                <a:latin typeface="Century Gothic"/>
                <a:ea typeface="Century Gothic"/>
                <a:cs typeface="Century Gothic"/>
                <a:sym typeface="Century Gothic"/>
              </a:defRPr>
            </a:lvl1pPr>
            <a:lvl2pPr marL="457200" marR="0" lvl="1" indent="0" algn="l" rtl="0">
              <a:spcBef>
                <a:spcPts val="0"/>
              </a:spcBef>
              <a:spcAft>
                <a:spcPts val="0"/>
              </a:spcAft>
              <a:buNone/>
              <a:defRPr sz="1800" b="0" i="0" u="none" strike="noStrike" cap="none">
                <a:solidFill>
                  <a:srgbClr val="000000"/>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rgbClr val="000000"/>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rgbClr val="000000"/>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rgbClr val="000000"/>
                </a:solidFill>
                <a:latin typeface="Arial"/>
                <a:ea typeface="Arial"/>
                <a:cs typeface="Arial"/>
                <a:sym typeface="Arial"/>
              </a:defRPr>
            </a:lvl5pPr>
            <a:lvl6pPr marL="2286000" marR="0" lvl="5" indent="0" algn="l" rtl="0">
              <a:spcBef>
                <a:spcPts val="0"/>
              </a:spcBef>
              <a:buNone/>
              <a:defRPr sz="1800" b="0" i="0" u="none" strike="noStrike" cap="none">
                <a:solidFill>
                  <a:srgbClr val="000000"/>
                </a:solidFill>
                <a:latin typeface="Arial"/>
                <a:ea typeface="Arial"/>
                <a:cs typeface="Arial"/>
                <a:sym typeface="Arial"/>
              </a:defRPr>
            </a:lvl6pPr>
            <a:lvl7pPr marL="2743200" marR="0" lvl="6" indent="0" algn="l" rtl="0">
              <a:spcBef>
                <a:spcPts val="0"/>
              </a:spcBef>
              <a:buNone/>
              <a:defRPr sz="1800" b="0" i="0" u="none" strike="noStrike" cap="none">
                <a:solidFill>
                  <a:srgbClr val="000000"/>
                </a:solidFill>
                <a:latin typeface="Arial"/>
                <a:ea typeface="Arial"/>
                <a:cs typeface="Arial"/>
                <a:sym typeface="Arial"/>
              </a:defRPr>
            </a:lvl7pPr>
            <a:lvl8pPr marL="3200400" marR="0" lvl="7" indent="0" algn="l" rtl="0">
              <a:spcBef>
                <a:spcPts val="0"/>
              </a:spcBef>
              <a:buNone/>
              <a:defRPr sz="1800" b="0" i="0" u="none" strike="noStrike" cap="none">
                <a:solidFill>
                  <a:srgbClr val="000000"/>
                </a:solidFill>
                <a:latin typeface="Arial"/>
                <a:ea typeface="Arial"/>
                <a:cs typeface="Arial"/>
                <a:sym typeface="Arial"/>
              </a:defRPr>
            </a:lvl8pPr>
            <a:lvl9pPr marL="3657600" marR="0" lvl="8" indent="0" algn="l" rtl="0">
              <a:spcBef>
                <a:spcPts val="0"/>
              </a:spcBef>
              <a:buNone/>
              <a:defRPr sz="1800" b="0" i="0" u="none" strike="noStrike" cap="none">
                <a:solidFill>
                  <a:srgbClr val="000000"/>
                </a:solidFill>
                <a:latin typeface="Arial"/>
                <a:ea typeface="Arial"/>
                <a:cs typeface="Arial"/>
                <a:sym typeface="Arial"/>
              </a:defRPr>
            </a:lvl9pPr>
          </a:lstStyle>
          <a:p>
            <a:endParaRPr dirty="0"/>
          </a:p>
        </p:txBody>
      </p:sp>
      <p:sp>
        <p:nvSpPr>
          <p:cNvPr id="203" name="Shape 203"/>
          <p:cNvSpPr txBox="1">
            <a:spLocks noGrp="1"/>
          </p:cNvSpPr>
          <p:nvPr>
            <p:ph type="sldNum" idx="12"/>
          </p:nvPr>
        </p:nvSpPr>
        <p:spPr>
          <a:xfrm>
            <a:off x="511175" y="4812507"/>
            <a:ext cx="585788" cy="273843"/>
          </a:xfrm>
          <a:prstGeom prst="rect">
            <a:avLst/>
          </a:prstGeom>
          <a:noFill/>
          <a:ln>
            <a:noFill/>
          </a:ln>
        </p:spPr>
        <p:txBody>
          <a:bodyPr lIns="91425" tIns="45700" rIns="91425" bIns="45700" anchor="ctr" anchorCtr="0">
            <a:noAutofit/>
          </a:bodyPr>
          <a:lstStyle>
            <a:lvl1pPr>
              <a:defRPr/>
            </a:lvl1pPr>
          </a:lstStyle>
          <a:p>
            <a:pPr algn="r">
              <a:buSzPct val="25000"/>
            </a:pPr>
            <a:r>
              <a:rPr lang="en" sz="2000" b="1" i="1" dirty="0">
                <a:solidFill>
                  <a:srgbClr val="FEFFFF"/>
                </a:solidFill>
                <a:latin typeface="Century Gothic"/>
                <a:ea typeface="Century Gothic"/>
                <a:cs typeface="Century Gothic"/>
                <a:sym typeface="Century Gothic"/>
              </a:rPr>
              <a:t>1</a:t>
            </a:r>
          </a:p>
        </p:txBody>
      </p:sp>
      <p:sp>
        <p:nvSpPr>
          <p:cNvPr id="3" name="Picture Placeholder 2"/>
          <p:cNvSpPr>
            <a:spLocks noGrp="1"/>
          </p:cNvSpPr>
          <p:nvPr>
            <p:ph type="pic" sz="quarter" idx="13"/>
          </p:nvPr>
        </p:nvSpPr>
        <p:spPr>
          <a:xfrm>
            <a:off x="3429000" y="971550"/>
            <a:ext cx="2362200" cy="3200400"/>
          </a:xfrm>
        </p:spPr>
        <p:txBody>
          <a:bodyPr/>
          <a:lstStyle/>
          <a:p>
            <a:endParaRPr lang="en-US"/>
          </a:p>
        </p:txBody>
      </p:sp>
      <p:sp>
        <p:nvSpPr>
          <p:cNvPr id="5" name="Text Placeholder 4"/>
          <p:cNvSpPr>
            <a:spLocks noGrp="1"/>
          </p:cNvSpPr>
          <p:nvPr>
            <p:ph type="body" sz="quarter" idx="14" hasCustomPrompt="1"/>
          </p:nvPr>
        </p:nvSpPr>
        <p:spPr>
          <a:xfrm>
            <a:off x="381000" y="57150"/>
            <a:ext cx="4191000" cy="762000"/>
          </a:xfrm>
        </p:spPr>
        <p:txBody>
          <a:bodyPr/>
          <a:lstStyle>
            <a:lvl1pPr marL="203200" indent="0">
              <a:buNone/>
              <a:defRPr baseline="0"/>
            </a:lvl1pPr>
          </a:lstStyle>
          <a:p>
            <a:pPr lvl="0"/>
            <a:r>
              <a:rPr lang="en-US" dirty="0"/>
              <a:t>Application Name</a:t>
            </a:r>
          </a:p>
        </p:txBody>
      </p:sp>
      <p:sp>
        <p:nvSpPr>
          <p:cNvPr id="11" name="Text Placeholder 4"/>
          <p:cNvSpPr>
            <a:spLocks noGrp="1"/>
          </p:cNvSpPr>
          <p:nvPr>
            <p:ph type="body" sz="quarter" idx="15" hasCustomPrompt="1"/>
          </p:nvPr>
        </p:nvSpPr>
        <p:spPr>
          <a:xfrm>
            <a:off x="4800600" y="57150"/>
            <a:ext cx="3276600" cy="762000"/>
          </a:xfrm>
        </p:spPr>
        <p:txBody>
          <a:bodyPr/>
          <a:lstStyle>
            <a:lvl1pPr marL="203200" indent="0">
              <a:buNone/>
              <a:defRPr baseline="0"/>
            </a:lvl1pPr>
          </a:lstStyle>
          <a:p>
            <a:pPr lvl="0"/>
            <a:r>
              <a:rPr lang="en-US" dirty="0"/>
              <a:t>Author Name</a:t>
            </a:r>
          </a:p>
        </p:txBody>
      </p:sp>
      <p:sp>
        <p:nvSpPr>
          <p:cNvPr id="7" name="Table Placeholder 6"/>
          <p:cNvSpPr>
            <a:spLocks noGrp="1"/>
          </p:cNvSpPr>
          <p:nvPr>
            <p:ph type="tbl" sz="quarter" idx="16"/>
          </p:nvPr>
        </p:nvSpPr>
        <p:spPr>
          <a:xfrm>
            <a:off x="228600" y="1047750"/>
            <a:ext cx="3048000" cy="3048000"/>
          </a:xfrm>
        </p:spPr>
        <p:txBody>
          <a:bodyPr/>
          <a:lstStyle/>
          <a:p>
            <a:endParaRPr lang="en-US"/>
          </a:p>
        </p:txBody>
      </p:sp>
      <p:sp>
        <p:nvSpPr>
          <p:cNvPr id="14" name="Table Placeholder 6"/>
          <p:cNvSpPr>
            <a:spLocks noGrp="1"/>
          </p:cNvSpPr>
          <p:nvPr>
            <p:ph type="tbl" sz="quarter" idx="17"/>
          </p:nvPr>
        </p:nvSpPr>
        <p:spPr>
          <a:xfrm>
            <a:off x="5943600" y="1123950"/>
            <a:ext cx="3048000" cy="3048000"/>
          </a:xfrm>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C5DEE5"/>
            </a:gs>
          </a:gsLst>
          <a:lin ang="5400000" scaled="0"/>
        </a:gradFill>
        <a:effectLst/>
      </p:bgPr>
    </p:bg>
    <p:spTree>
      <p:nvGrpSpPr>
        <p:cNvPr id="1" name="Shape 157"/>
        <p:cNvGrpSpPr/>
        <p:nvPr/>
      </p:nvGrpSpPr>
      <p:grpSpPr>
        <a:xfrm>
          <a:off x="0" y="0"/>
          <a:ext cx="0" cy="0"/>
          <a:chOff x="0" y="0"/>
          <a:chExt cx="0" cy="0"/>
        </a:xfrm>
      </p:grpSpPr>
      <p:grpSp>
        <p:nvGrpSpPr>
          <p:cNvPr id="158" name="Shape 158"/>
          <p:cNvGrpSpPr/>
          <p:nvPr/>
        </p:nvGrpSpPr>
        <p:grpSpPr>
          <a:xfrm>
            <a:off x="0" y="171449"/>
            <a:ext cx="1981200" cy="4979193"/>
            <a:chOff x="2487613" y="285750"/>
            <a:chExt cx="2428874" cy="5654676"/>
          </a:xfrm>
        </p:grpSpPr>
        <p:sp>
          <p:nvSpPr>
            <p:cNvPr id="159" name="Shape 159"/>
            <p:cNvSpPr/>
            <p:nvPr/>
          </p:nvSpPr>
          <p:spPr>
            <a:xfrm>
              <a:off x="2487613" y="2284222"/>
              <a:ext cx="85632" cy="534097"/>
            </a:xfrm>
            <a:custGeom>
              <a:avLst/>
              <a:gdLst/>
              <a:ahLst/>
              <a:cxnLst/>
              <a:rect l="0" t="0" r="0" b="0"/>
              <a:pathLst>
                <a:path w="120000" h="120000" extrusionOk="0">
                  <a:moveTo>
                    <a:pt x="120000" y="120000"/>
                  </a:moveTo>
                  <a:cubicBezTo>
                    <a:pt x="109090" y="103235"/>
                    <a:pt x="103636" y="87352"/>
                    <a:pt x="92727" y="70588"/>
                  </a:cubicBezTo>
                  <a:cubicBezTo>
                    <a:pt x="60000" y="47647"/>
                    <a:pt x="32727" y="23823"/>
                    <a:pt x="0" y="0"/>
                  </a:cubicBezTo>
                  <a:cubicBezTo>
                    <a:pt x="0" y="30882"/>
                    <a:pt x="0" y="30882"/>
                    <a:pt x="0" y="30882"/>
                  </a:cubicBezTo>
                  <a:cubicBezTo>
                    <a:pt x="32727" y="56470"/>
                    <a:pt x="70909" y="82941"/>
                    <a:pt x="109090" y="109411"/>
                  </a:cubicBezTo>
                  <a:cubicBezTo>
                    <a:pt x="109090" y="112941"/>
                    <a:pt x="114545" y="116470"/>
                    <a:pt x="120000" y="120000"/>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60" name="Shape 160"/>
            <p:cNvSpPr/>
            <p:nvPr/>
          </p:nvSpPr>
          <p:spPr>
            <a:xfrm>
              <a:off x="2596600" y="2779108"/>
              <a:ext cx="550779" cy="1978191"/>
            </a:xfrm>
            <a:custGeom>
              <a:avLst/>
              <a:gdLst/>
              <a:ahLst/>
              <a:cxnLst/>
              <a:rect l="0" t="0" r="0" b="0"/>
              <a:pathLst>
                <a:path w="120000" h="120000" extrusionOk="0">
                  <a:moveTo>
                    <a:pt x="73714" y="83333"/>
                  </a:moveTo>
                  <a:cubicBezTo>
                    <a:pt x="88285" y="95714"/>
                    <a:pt x="102857" y="107857"/>
                    <a:pt x="119142" y="120000"/>
                  </a:cubicBezTo>
                  <a:cubicBezTo>
                    <a:pt x="119142" y="117857"/>
                    <a:pt x="119142" y="115952"/>
                    <a:pt x="120000" y="113809"/>
                  </a:cubicBezTo>
                  <a:cubicBezTo>
                    <a:pt x="106285" y="103571"/>
                    <a:pt x="93428" y="93095"/>
                    <a:pt x="81428" y="82619"/>
                  </a:cubicBezTo>
                  <a:cubicBezTo>
                    <a:pt x="49714" y="55476"/>
                    <a:pt x="23142" y="27857"/>
                    <a:pt x="0" y="0"/>
                  </a:cubicBezTo>
                  <a:cubicBezTo>
                    <a:pt x="1714" y="4761"/>
                    <a:pt x="3428" y="9761"/>
                    <a:pt x="5142" y="14523"/>
                  </a:cubicBezTo>
                  <a:cubicBezTo>
                    <a:pt x="25714" y="37619"/>
                    <a:pt x="48000" y="60714"/>
                    <a:pt x="73714" y="83333"/>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61" name="Shape 161"/>
            <p:cNvSpPr/>
            <p:nvPr/>
          </p:nvSpPr>
          <p:spPr>
            <a:xfrm>
              <a:off x="3174626" y="4730255"/>
              <a:ext cx="519639" cy="1210171"/>
            </a:xfrm>
            <a:custGeom>
              <a:avLst/>
              <a:gdLst/>
              <a:ahLst/>
              <a:cxnLst/>
              <a:rect l="0" t="0" r="0" b="0"/>
              <a:pathLst>
                <a:path w="120000" h="120000" extrusionOk="0">
                  <a:moveTo>
                    <a:pt x="7272" y="8571"/>
                  </a:moveTo>
                  <a:cubicBezTo>
                    <a:pt x="4545" y="5844"/>
                    <a:pt x="1818" y="3116"/>
                    <a:pt x="0" y="0"/>
                  </a:cubicBezTo>
                  <a:cubicBezTo>
                    <a:pt x="0" y="3896"/>
                    <a:pt x="0" y="7402"/>
                    <a:pt x="0" y="11298"/>
                  </a:cubicBezTo>
                  <a:cubicBezTo>
                    <a:pt x="19090" y="33116"/>
                    <a:pt x="40000" y="54545"/>
                    <a:pt x="61818" y="75584"/>
                  </a:cubicBezTo>
                  <a:cubicBezTo>
                    <a:pt x="77272" y="90389"/>
                    <a:pt x="94545" y="105194"/>
                    <a:pt x="111818" y="120000"/>
                  </a:cubicBezTo>
                  <a:cubicBezTo>
                    <a:pt x="120000" y="120000"/>
                    <a:pt x="120000" y="120000"/>
                    <a:pt x="120000" y="120000"/>
                  </a:cubicBezTo>
                  <a:cubicBezTo>
                    <a:pt x="102727" y="104805"/>
                    <a:pt x="85454" y="89610"/>
                    <a:pt x="70000" y="74025"/>
                  </a:cubicBezTo>
                  <a:cubicBezTo>
                    <a:pt x="47272" y="52597"/>
                    <a:pt x="26363" y="30779"/>
                    <a:pt x="7272" y="8571"/>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62" name="Shape 162"/>
            <p:cNvSpPr/>
            <p:nvPr/>
          </p:nvSpPr>
          <p:spPr>
            <a:xfrm>
              <a:off x="3305023" y="5630785"/>
              <a:ext cx="145966" cy="309641"/>
            </a:xfrm>
            <a:custGeom>
              <a:avLst/>
              <a:gdLst/>
              <a:ahLst/>
              <a:cxnLst/>
              <a:rect l="0" t="0" r="0" b="0"/>
              <a:pathLst>
                <a:path w="120000" h="120000" extrusionOk="0">
                  <a:moveTo>
                    <a:pt x="90810" y="120000"/>
                  </a:moveTo>
                  <a:cubicBezTo>
                    <a:pt x="120000" y="120000"/>
                    <a:pt x="120000" y="120000"/>
                    <a:pt x="120000" y="120000"/>
                  </a:cubicBezTo>
                  <a:cubicBezTo>
                    <a:pt x="77837" y="80506"/>
                    <a:pt x="38918" y="41012"/>
                    <a:pt x="0" y="0"/>
                  </a:cubicBezTo>
                  <a:cubicBezTo>
                    <a:pt x="25945" y="41012"/>
                    <a:pt x="55135" y="80506"/>
                    <a:pt x="90810" y="120000"/>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63" name="Shape 163"/>
            <p:cNvSpPr/>
            <p:nvPr/>
          </p:nvSpPr>
          <p:spPr>
            <a:xfrm>
              <a:off x="2573246" y="2818321"/>
              <a:ext cx="700636" cy="2834098"/>
            </a:xfrm>
            <a:custGeom>
              <a:avLst/>
              <a:gdLst/>
              <a:ahLst/>
              <a:cxnLst/>
              <a:rect l="0" t="0" r="0" b="0"/>
              <a:pathLst>
                <a:path w="120000" h="120000" extrusionOk="0">
                  <a:moveTo>
                    <a:pt x="109213" y="109695"/>
                  </a:moveTo>
                  <a:cubicBezTo>
                    <a:pt x="97752" y="102714"/>
                    <a:pt x="87640" y="95734"/>
                    <a:pt x="78202" y="88753"/>
                  </a:cubicBezTo>
                  <a:cubicBezTo>
                    <a:pt x="56629" y="72631"/>
                    <a:pt x="39775" y="56011"/>
                    <a:pt x="26966" y="39224"/>
                  </a:cubicBezTo>
                  <a:cubicBezTo>
                    <a:pt x="19550" y="29085"/>
                    <a:pt x="13483" y="18781"/>
                    <a:pt x="8089" y="8476"/>
                  </a:cubicBezTo>
                  <a:cubicBezTo>
                    <a:pt x="5393" y="5650"/>
                    <a:pt x="2696" y="2825"/>
                    <a:pt x="0" y="0"/>
                  </a:cubicBezTo>
                  <a:cubicBezTo>
                    <a:pt x="5393" y="13130"/>
                    <a:pt x="12808" y="26426"/>
                    <a:pt x="22247" y="39390"/>
                  </a:cubicBezTo>
                  <a:cubicBezTo>
                    <a:pt x="34382" y="56343"/>
                    <a:pt x="51235" y="72963"/>
                    <a:pt x="72134" y="89252"/>
                  </a:cubicBezTo>
                  <a:cubicBezTo>
                    <a:pt x="82921" y="97396"/>
                    <a:pt x="95056" y="105373"/>
                    <a:pt x="107865" y="113185"/>
                  </a:cubicBezTo>
                  <a:cubicBezTo>
                    <a:pt x="111910" y="115512"/>
                    <a:pt x="115955" y="117673"/>
                    <a:pt x="120000" y="120000"/>
                  </a:cubicBezTo>
                  <a:cubicBezTo>
                    <a:pt x="118651" y="119168"/>
                    <a:pt x="117977" y="118504"/>
                    <a:pt x="117303" y="117673"/>
                  </a:cubicBezTo>
                  <a:cubicBezTo>
                    <a:pt x="113932" y="115013"/>
                    <a:pt x="111235" y="112354"/>
                    <a:pt x="109213" y="109695"/>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64" name="Shape 164"/>
            <p:cNvSpPr/>
            <p:nvPr/>
          </p:nvSpPr>
          <p:spPr>
            <a:xfrm>
              <a:off x="2507075" y="285750"/>
              <a:ext cx="89526" cy="2493358"/>
            </a:xfrm>
            <a:custGeom>
              <a:avLst/>
              <a:gdLst/>
              <a:ahLst/>
              <a:cxnLst/>
              <a:rect l="0" t="0" r="0" b="0"/>
              <a:pathLst>
                <a:path w="120000" h="120000" extrusionOk="0">
                  <a:moveTo>
                    <a:pt x="57391" y="109039"/>
                  </a:moveTo>
                  <a:cubicBezTo>
                    <a:pt x="62608" y="109795"/>
                    <a:pt x="62608" y="110551"/>
                    <a:pt x="62608" y="111307"/>
                  </a:cubicBezTo>
                  <a:cubicBezTo>
                    <a:pt x="78260" y="113952"/>
                    <a:pt x="99130" y="116598"/>
                    <a:pt x="114782" y="119433"/>
                  </a:cubicBezTo>
                  <a:cubicBezTo>
                    <a:pt x="114782" y="119622"/>
                    <a:pt x="114782" y="119811"/>
                    <a:pt x="120000" y="120000"/>
                  </a:cubicBezTo>
                  <a:cubicBezTo>
                    <a:pt x="109565" y="116220"/>
                    <a:pt x="99130" y="112629"/>
                    <a:pt x="88695" y="108850"/>
                  </a:cubicBezTo>
                  <a:cubicBezTo>
                    <a:pt x="46956" y="89574"/>
                    <a:pt x="26086" y="70299"/>
                    <a:pt x="26086" y="50834"/>
                  </a:cubicBezTo>
                  <a:cubicBezTo>
                    <a:pt x="31304" y="33826"/>
                    <a:pt x="46956" y="17007"/>
                    <a:pt x="78260" y="0"/>
                  </a:cubicBezTo>
                  <a:cubicBezTo>
                    <a:pt x="62608" y="0"/>
                    <a:pt x="62608" y="0"/>
                    <a:pt x="62608" y="0"/>
                  </a:cubicBezTo>
                  <a:cubicBezTo>
                    <a:pt x="26086" y="16818"/>
                    <a:pt x="10434" y="33826"/>
                    <a:pt x="5217" y="50834"/>
                  </a:cubicBezTo>
                  <a:cubicBezTo>
                    <a:pt x="0" y="70299"/>
                    <a:pt x="15652" y="89574"/>
                    <a:pt x="57391" y="109039"/>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65" name="Shape 165"/>
            <p:cNvSpPr/>
            <p:nvPr/>
          </p:nvSpPr>
          <p:spPr>
            <a:xfrm>
              <a:off x="2553783" y="2599273"/>
              <a:ext cx="68118" cy="420516"/>
            </a:xfrm>
            <a:custGeom>
              <a:avLst/>
              <a:gdLst/>
              <a:ahLst/>
              <a:cxnLst/>
              <a:rect l="0" t="0" r="0" b="0"/>
              <a:pathLst>
                <a:path w="120000" h="120000" extrusionOk="0">
                  <a:moveTo>
                    <a:pt x="0" y="0"/>
                  </a:moveTo>
                  <a:cubicBezTo>
                    <a:pt x="14117" y="21308"/>
                    <a:pt x="21176" y="41495"/>
                    <a:pt x="35294" y="62803"/>
                  </a:cubicBezTo>
                  <a:cubicBezTo>
                    <a:pt x="63529" y="81869"/>
                    <a:pt x="91764" y="100934"/>
                    <a:pt x="120000" y="120000"/>
                  </a:cubicBezTo>
                  <a:cubicBezTo>
                    <a:pt x="105882" y="97570"/>
                    <a:pt x="91764" y="74018"/>
                    <a:pt x="77647" y="51588"/>
                  </a:cubicBezTo>
                  <a:cubicBezTo>
                    <a:pt x="70588" y="50467"/>
                    <a:pt x="70588" y="49345"/>
                    <a:pt x="70588" y="48224"/>
                  </a:cubicBezTo>
                  <a:cubicBezTo>
                    <a:pt x="49411" y="31401"/>
                    <a:pt x="21176" y="15700"/>
                    <a:pt x="0" y="0"/>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66" name="Shape 166"/>
            <p:cNvSpPr/>
            <p:nvPr/>
          </p:nvSpPr>
          <p:spPr>
            <a:xfrm>
              <a:off x="3143488" y="4757298"/>
              <a:ext cx="161534" cy="873487"/>
            </a:xfrm>
            <a:custGeom>
              <a:avLst/>
              <a:gdLst/>
              <a:ahLst/>
              <a:cxnLst/>
              <a:rect l="0" t="0" r="0" b="0"/>
              <a:pathLst>
                <a:path w="120000" h="120000" extrusionOk="0">
                  <a:moveTo>
                    <a:pt x="0" y="0"/>
                  </a:moveTo>
                  <a:cubicBezTo>
                    <a:pt x="0" y="16756"/>
                    <a:pt x="5853" y="33513"/>
                    <a:pt x="14634" y="50270"/>
                  </a:cubicBezTo>
                  <a:cubicBezTo>
                    <a:pt x="23414" y="63243"/>
                    <a:pt x="35121" y="76756"/>
                    <a:pt x="49756" y="89729"/>
                  </a:cubicBezTo>
                  <a:cubicBezTo>
                    <a:pt x="55609" y="92972"/>
                    <a:pt x="64390" y="96216"/>
                    <a:pt x="70243" y="99459"/>
                  </a:cubicBezTo>
                  <a:cubicBezTo>
                    <a:pt x="87804" y="106486"/>
                    <a:pt x="102439" y="112972"/>
                    <a:pt x="120000" y="120000"/>
                  </a:cubicBezTo>
                  <a:cubicBezTo>
                    <a:pt x="117073" y="118378"/>
                    <a:pt x="114146" y="116216"/>
                    <a:pt x="111219" y="114594"/>
                  </a:cubicBezTo>
                  <a:cubicBezTo>
                    <a:pt x="76097" y="92972"/>
                    <a:pt x="52682" y="71351"/>
                    <a:pt x="38048" y="49729"/>
                  </a:cubicBezTo>
                  <a:cubicBezTo>
                    <a:pt x="32195" y="36756"/>
                    <a:pt x="26341" y="24324"/>
                    <a:pt x="23414" y="11891"/>
                  </a:cubicBezTo>
                  <a:cubicBezTo>
                    <a:pt x="23414" y="11351"/>
                    <a:pt x="20487" y="10810"/>
                    <a:pt x="20487" y="9729"/>
                  </a:cubicBezTo>
                  <a:cubicBezTo>
                    <a:pt x="14634" y="6486"/>
                    <a:pt x="5853" y="3243"/>
                    <a:pt x="0" y="0"/>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67" name="Shape 167"/>
            <p:cNvSpPr/>
            <p:nvPr/>
          </p:nvSpPr>
          <p:spPr>
            <a:xfrm>
              <a:off x="3147380" y="1282282"/>
              <a:ext cx="1769107" cy="3447972"/>
            </a:xfrm>
            <a:custGeom>
              <a:avLst/>
              <a:gdLst/>
              <a:ahLst/>
              <a:cxnLst/>
              <a:rect l="0" t="0" r="0" b="0"/>
              <a:pathLst>
                <a:path w="120000" h="120000" extrusionOk="0">
                  <a:moveTo>
                    <a:pt x="1866" y="116719"/>
                  </a:moveTo>
                  <a:cubicBezTo>
                    <a:pt x="2666" y="105512"/>
                    <a:pt x="6933" y="94441"/>
                    <a:pt x="13333" y="83781"/>
                  </a:cubicBezTo>
                  <a:cubicBezTo>
                    <a:pt x="20000" y="73120"/>
                    <a:pt x="29066" y="62870"/>
                    <a:pt x="39733" y="53029"/>
                  </a:cubicBezTo>
                  <a:cubicBezTo>
                    <a:pt x="50400" y="43189"/>
                    <a:pt x="62666" y="33895"/>
                    <a:pt x="76000" y="25011"/>
                  </a:cubicBezTo>
                  <a:cubicBezTo>
                    <a:pt x="82666" y="20637"/>
                    <a:pt x="89866" y="16264"/>
                    <a:pt x="97066" y="12164"/>
                  </a:cubicBezTo>
                  <a:cubicBezTo>
                    <a:pt x="100800" y="10113"/>
                    <a:pt x="104533" y="7927"/>
                    <a:pt x="108266" y="6013"/>
                  </a:cubicBezTo>
                  <a:cubicBezTo>
                    <a:pt x="112266" y="3963"/>
                    <a:pt x="116000" y="2050"/>
                    <a:pt x="120000" y="136"/>
                  </a:cubicBezTo>
                  <a:cubicBezTo>
                    <a:pt x="120000" y="0"/>
                    <a:pt x="120000" y="0"/>
                    <a:pt x="120000" y="0"/>
                  </a:cubicBezTo>
                  <a:cubicBezTo>
                    <a:pt x="115733" y="1913"/>
                    <a:pt x="112000" y="3826"/>
                    <a:pt x="108000" y="5876"/>
                  </a:cubicBezTo>
                  <a:cubicBezTo>
                    <a:pt x="104266" y="7790"/>
                    <a:pt x="100533" y="9840"/>
                    <a:pt x="96800" y="12027"/>
                  </a:cubicBezTo>
                  <a:cubicBezTo>
                    <a:pt x="89333" y="16127"/>
                    <a:pt x="82133" y="20364"/>
                    <a:pt x="75466" y="24738"/>
                  </a:cubicBezTo>
                  <a:cubicBezTo>
                    <a:pt x="61866" y="33621"/>
                    <a:pt x="49333" y="42915"/>
                    <a:pt x="38666" y="52756"/>
                  </a:cubicBezTo>
                  <a:cubicBezTo>
                    <a:pt x="27733" y="62460"/>
                    <a:pt x="18666" y="72847"/>
                    <a:pt x="12000" y="83507"/>
                  </a:cubicBezTo>
                  <a:cubicBezTo>
                    <a:pt x="5066" y="94305"/>
                    <a:pt x="800" y="105375"/>
                    <a:pt x="0" y="116719"/>
                  </a:cubicBezTo>
                  <a:cubicBezTo>
                    <a:pt x="0" y="116993"/>
                    <a:pt x="0" y="117129"/>
                    <a:pt x="0" y="117403"/>
                  </a:cubicBezTo>
                  <a:cubicBezTo>
                    <a:pt x="533" y="118223"/>
                    <a:pt x="1066" y="119179"/>
                    <a:pt x="1866" y="120000"/>
                  </a:cubicBezTo>
                  <a:cubicBezTo>
                    <a:pt x="1866" y="118906"/>
                    <a:pt x="1866" y="117813"/>
                    <a:pt x="1866" y="116719"/>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68" name="Shape 168"/>
            <p:cNvSpPr/>
            <p:nvPr/>
          </p:nvSpPr>
          <p:spPr>
            <a:xfrm>
              <a:off x="3273883" y="5652419"/>
              <a:ext cx="138181" cy="288006"/>
            </a:xfrm>
            <a:custGeom>
              <a:avLst/>
              <a:gdLst/>
              <a:ahLst/>
              <a:cxnLst/>
              <a:rect l="0" t="0" r="0" b="0"/>
              <a:pathLst>
                <a:path w="120000" h="120000" extrusionOk="0">
                  <a:moveTo>
                    <a:pt x="0" y="0"/>
                  </a:moveTo>
                  <a:cubicBezTo>
                    <a:pt x="24000" y="39452"/>
                    <a:pt x="54857" y="80547"/>
                    <a:pt x="89142" y="119999"/>
                  </a:cubicBezTo>
                  <a:cubicBezTo>
                    <a:pt x="120000" y="119999"/>
                    <a:pt x="120000" y="119999"/>
                    <a:pt x="120000" y="119999"/>
                  </a:cubicBezTo>
                  <a:cubicBezTo>
                    <a:pt x="78857" y="80547"/>
                    <a:pt x="37714" y="39452"/>
                    <a:pt x="0" y="0"/>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69" name="Shape 169"/>
            <p:cNvSpPr/>
            <p:nvPr/>
          </p:nvSpPr>
          <p:spPr>
            <a:xfrm>
              <a:off x="3143488" y="4655887"/>
              <a:ext cx="31138" cy="189300"/>
            </a:xfrm>
            <a:custGeom>
              <a:avLst/>
              <a:gdLst/>
              <a:ahLst/>
              <a:cxnLst/>
              <a:rect l="0" t="0" r="0" b="0"/>
              <a:pathLst>
                <a:path w="120000" h="120000" extrusionOk="0">
                  <a:moveTo>
                    <a:pt x="105000" y="110000"/>
                  </a:moveTo>
                  <a:cubicBezTo>
                    <a:pt x="105000" y="115000"/>
                    <a:pt x="120000" y="117500"/>
                    <a:pt x="120000" y="120000"/>
                  </a:cubicBezTo>
                  <a:cubicBezTo>
                    <a:pt x="120000" y="95000"/>
                    <a:pt x="120000" y="72500"/>
                    <a:pt x="120000" y="47500"/>
                  </a:cubicBezTo>
                  <a:cubicBezTo>
                    <a:pt x="75000" y="32500"/>
                    <a:pt x="45000" y="15000"/>
                    <a:pt x="15000" y="0"/>
                  </a:cubicBezTo>
                  <a:cubicBezTo>
                    <a:pt x="0" y="22500"/>
                    <a:pt x="0" y="42500"/>
                    <a:pt x="0" y="65000"/>
                  </a:cubicBezTo>
                  <a:cubicBezTo>
                    <a:pt x="30000" y="80000"/>
                    <a:pt x="75000" y="95000"/>
                    <a:pt x="105000" y="110000"/>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70" name="Shape 170"/>
            <p:cNvSpPr/>
            <p:nvPr/>
          </p:nvSpPr>
          <p:spPr>
            <a:xfrm>
              <a:off x="3211605" y="5410385"/>
              <a:ext cx="202405" cy="530040"/>
            </a:xfrm>
            <a:custGeom>
              <a:avLst/>
              <a:gdLst/>
              <a:ahLst/>
              <a:cxnLst/>
              <a:rect l="0" t="0" r="0" b="0"/>
              <a:pathLst>
                <a:path w="120000" h="120000" extrusionOk="0">
                  <a:moveTo>
                    <a:pt x="16153" y="16000"/>
                  </a:moveTo>
                  <a:cubicBezTo>
                    <a:pt x="11538" y="10666"/>
                    <a:pt x="4615" y="5333"/>
                    <a:pt x="0" y="0"/>
                  </a:cubicBezTo>
                  <a:cubicBezTo>
                    <a:pt x="6923" y="14222"/>
                    <a:pt x="16153" y="28444"/>
                    <a:pt x="27692" y="42666"/>
                  </a:cubicBezTo>
                  <a:cubicBezTo>
                    <a:pt x="30000" y="47111"/>
                    <a:pt x="32307" y="50666"/>
                    <a:pt x="36923" y="55111"/>
                  </a:cubicBezTo>
                  <a:cubicBezTo>
                    <a:pt x="62307" y="76444"/>
                    <a:pt x="90000" y="98666"/>
                    <a:pt x="117692" y="120000"/>
                  </a:cubicBezTo>
                  <a:cubicBezTo>
                    <a:pt x="120000" y="120000"/>
                    <a:pt x="120000" y="120000"/>
                    <a:pt x="120000" y="120000"/>
                  </a:cubicBezTo>
                  <a:cubicBezTo>
                    <a:pt x="94615" y="96888"/>
                    <a:pt x="73846" y="73777"/>
                    <a:pt x="55384" y="49777"/>
                  </a:cubicBezTo>
                  <a:cubicBezTo>
                    <a:pt x="41538" y="38222"/>
                    <a:pt x="30000" y="27555"/>
                    <a:pt x="16153" y="16000"/>
                  </a:cubicBezTo>
                </a:path>
              </a:pathLst>
            </a:custGeom>
            <a:solidFill>
              <a:srgbClr val="2E5369">
                <a:alpha val="20000"/>
              </a:srgbClr>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grpSp>
      <p:grpSp>
        <p:nvGrpSpPr>
          <p:cNvPr id="171" name="Shape 171"/>
          <p:cNvGrpSpPr/>
          <p:nvPr/>
        </p:nvGrpSpPr>
        <p:grpSpPr>
          <a:xfrm>
            <a:off x="20638" y="0"/>
            <a:ext cx="1952625" cy="5139928"/>
            <a:chOff x="6627813" y="196102"/>
            <a:chExt cx="1952625" cy="5677649"/>
          </a:xfrm>
        </p:grpSpPr>
        <p:sp>
          <p:nvSpPr>
            <p:cNvPr id="172" name="Shape 172"/>
            <p:cNvSpPr/>
            <p:nvPr/>
          </p:nvSpPr>
          <p:spPr>
            <a:xfrm>
              <a:off x="6627813" y="196102"/>
              <a:ext cx="409575" cy="3647004"/>
            </a:xfrm>
            <a:custGeom>
              <a:avLst/>
              <a:gdLst/>
              <a:ahLst/>
              <a:cxnLst/>
              <a:rect l="0" t="0" r="0" b="0"/>
              <a:pathLst>
                <a:path w="120000" h="120000" extrusionOk="0">
                  <a:moveTo>
                    <a:pt x="8155" y="27391"/>
                  </a:moveTo>
                  <a:cubicBezTo>
                    <a:pt x="12815" y="37565"/>
                    <a:pt x="19805" y="47869"/>
                    <a:pt x="30291" y="58043"/>
                  </a:cubicBezTo>
                  <a:cubicBezTo>
                    <a:pt x="39611" y="68217"/>
                    <a:pt x="51262" y="78391"/>
                    <a:pt x="66407" y="88565"/>
                  </a:cubicBezTo>
                  <a:cubicBezTo>
                    <a:pt x="80388" y="98739"/>
                    <a:pt x="97864" y="108782"/>
                    <a:pt x="117669" y="118826"/>
                  </a:cubicBezTo>
                  <a:cubicBezTo>
                    <a:pt x="118834" y="119217"/>
                    <a:pt x="120000" y="119608"/>
                    <a:pt x="120000" y="120000"/>
                  </a:cubicBezTo>
                  <a:cubicBezTo>
                    <a:pt x="118834" y="118043"/>
                    <a:pt x="116504" y="115956"/>
                    <a:pt x="115339" y="114000"/>
                  </a:cubicBezTo>
                  <a:cubicBezTo>
                    <a:pt x="115339" y="113608"/>
                    <a:pt x="115339" y="113217"/>
                    <a:pt x="115339" y="112956"/>
                  </a:cubicBezTo>
                  <a:cubicBezTo>
                    <a:pt x="99029" y="104739"/>
                    <a:pt x="85048" y="96652"/>
                    <a:pt x="73398" y="88434"/>
                  </a:cubicBezTo>
                  <a:cubicBezTo>
                    <a:pt x="58252" y="78260"/>
                    <a:pt x="45436" y="68217"/>
                    <a:pt x="34951" y="57913"/>
                  </a:cubicBezTo>
                  <a:cubicBezTo>
                    <a:pt x="24466" y="47739"/>
                    <a:pt x="16310" y="37565"/>
                    <a:pt x="10485" y="27260"/>
                  </a:cubicBezTo>
                  <a:cubicBezTo>
                    <a:pt x="8155" y="22173"/>
                    <a:pt x="5825" y="17086"/>
                    <a:pt x="3495" y="12000"/>
                  </a:cubicBezTo>
                  <a:cubicBezTo>
                    <a:pt x="2330" y="7956"/>
                    <a:pt x="1165" y="4043"/>
                    <a:pt x="1165" y="0"/>
                  </a:cubicBezTo>
                  <a:cubicBezTo>
                    <a:pt x="0" y="0"/>
                    <a:pt x="0" y="0"/>
                    <a:pt x="0" y="0"/>
                  </a:cubicBezTo>
                  <a:cubicBezTo>
                    <a:pt x="0" y="4043"/>
                    <a:pt x="1165" y="7956"/>
                    <a:pt x="1165" y="12000"/>
                  </a:cubicBezTo>
                  <a:cubicBezTo>
                    <a:pt x="3495" y="17086"/>
                    <a:pt x="4660" y="22173"/>
                    <a:pt x="8155" y="27391"/>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73" name="Shape 173"/>
            <p:cNvSpPr/>
            <p:nvPr/>
          </p:nvSpPr>
          <p:spPr>
            <a:xfrm>
              <a:off x="7061200" y="3772087"/>
              <a:ext cx="350837" cy="1309923"/>
            </a:xfrm>
            <a:custGeom>
              <a:avLst/>
              <a:gdLst/>
              <a:ahLst/>
              <a:cxnLst/>
              <a:rect l="0" t="0" r="0" b="0"/>
              <a:pathLst>
                <a:path w="120000" h="120000" extrusionOk="0">
                  <a:moveTo>
                    <a:pt x="72272" y="83272"/>
                  </a:moveTo>
                  <a:cubicBezTo>
                    <a:pt x="87272" y="95636"/>
                    <a:pt x="102272" y="108000"/>
                    <a:pt x="120000" y="120000"/>
                  </a:cubicBezTo>
                  <a:cubicBezTo>
                    <a:pt x="120000" y="117454"/>
                    <a:pt x="120000" y="114545"/>
                    <a:pt x="120000" y="112000"/>
                  </a:cubicBezTo>
                  <a:cubicBezTo>
                    <a:pt x="120000" y="111636"/>
                    <a:pt x="120000" y="110909"/>
                    <a:pt x="120000" y="110545"/>
                  </a:cubicBezTo>
                  <a:cubicBezTo>
                    <a:pt x="107727" y="101090"/>
                    <a:pt x="95454" y="91636"/>
                    <a:pt x="84545" y="82181"/>
                  </a:cubicBezTo>
                  <a:cubicBezTo>
                    <a:pt x="51818" y="55272"/>
                    <a:pt x="23181" y="27636"/>
                    <a:pt x="0" y="0"/>
                  </a:cubicBezTo>
                  <a:cubicBezTo>
                    <a:pt x="2727" y="7636"/>
                    <a:pt x="5454" y="15272"/>
                    <a:pt x="9545" y="22909"/>
                  </a:cubicBezTo>
                  <a:cubicBezTo>
                    <a:pt x="28636" y="43272"/>
                    <a:pt x="49090" y="63272"/>
                    <a:pt x="72272" y="83272"/>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74" name="Shape 174"/>
            <p:cNvSpPr/>
            <p:nvPr/>
          </p:nvSpPr>
          <p:spPr>
            <a:xfrm>
              <a:off x="7439025" y="5053076"/>
              <a:ext cx="357188" cy="820674"/>
            </a:xfrm>
            <a:custGeom>
              <a:avLst/>
              <a:gdLst/>
              <a:ahLst/>
              <a:cxnLst/>
              <a:rect l="0" t="0" r="0" b="0"/>
              <a:pathLst>
                <a:path w="120000" h="120000" extrusionOk="0">
                  <a:moveTo>
                    <a:pt x="8000" y="8695"/>
                  </a:moveTo>
                  <a:cubicBezTo>
                    <a:pt x="5333" y="5797"/>
                    <a:pt x="2666" y="2898"/>
                    <a:pt x="0" y="0"/>
                  </a:cubicBezTo>
                  <a:cubicBezTo>
                    <a:pt x="0" y="5217"/>
                    <a:pt x="0" y="11014"/>
                    <a:pt x="1333" y="16811"/>
                  </a:cubicBezTo>
                  <a:cubicBezTo>
                    <a:pt x="18666" y="35942"/>
                    <a:pt x="36000" y="55072"/>
                    <a:pt x="56000" y="73623"/>
                  </a:cubicBezTo>
                  <a:cubicBezTo>
                    <a:pt x="72000" y="89275"/>
                    <a:pt x="89333" y="104927"/>
                    <a:pt x="106666" y="120000"/>
                  </a:cubicBezTo>
                  <a:cubicBezTo>
                    <a:pt x="120000" y="120000"/>
                    <a:pt x="120000" y="120000"/>
                    <a:pt x="120000" y="120000"/>
                  </a:cubicBezTo>
                  <a:cubicBezTo>
                    <a:pt x="101333" y="104347"/>
                    <a:pt x="84000" y="88115"/>
                    <a:pt x="66666" y="71304"/>
                  </a:cubicBezTo>
                  <a:cubicBezTo>
                    <a:pt x="45333" y="51014"/>
                    <a:pt x="26666" y="29565"/>
                    <a:pt x="8000" y="8695"/>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75" name="Shape 175"/>
            <p:cNvSpPr/>
            <p:nvPr/>
          </p:nvSpPr>
          <p:spPr>
            <a:xfrm>
              <a:off x="7037388" y="3811542"/>
              <a:ext cx="457200" cy="1853094"/>
            </a:xfrm>
            <a:custGeom>
              <a:avLst/>
              <a:gdLst/>
              <a:ahLst/>
              <a:cxnLst/>
              <a:rect l="0" t="0" r="0" b="0"/>
              <a:pathLst>
                <a:path w="120000" h="120000" extrusionOk="0">
                  <a:moveTo>
                    <a:pt x="105391" y="105096"/>
                  </a:moveTo>
                  <a:cubicBezTo>
                    <a:pt x="97043" y="99700"/>
                    <a:pt x="88695" y="94047"/>
                    <a:pt x="81391" y="88394"/>
                  </a:cubicBezTo>
                  <a:cubicBezTo>
                    <a:pt x="59478" y="72205"/>
                    <a:pt x="42782" y="55503"/>
                    <a:pt x="30260" y="38800"/>
                  </a:cubicBezTo>
                  <a:cubicBezTo>
                    <a:pt x="22956" y="30578"/>
                    <a:pt x="17739" y="22098"/>
                    <a:pt x="13565" y="13618"/>
                  </a:cubicBezTo>
                  <a:cubicBezTo>
                    <a:pt x="9391" y="8993"/>
                    <a:pt x="4173" y="4625"/>
                    <a:pt x="0" y="0"/>
                  </a:cubicBezTo>
                  <a:cubicBezTo>
                    <a:pt x="5217" y="13104"/>
                    <a:pt x="12521" y="26209"/>
                    <a:pt x="21913" y="39057"/>
                  </a:cubicBezTo>
                  <a:cubicBezTo>
                    <a:pt x="34434" y="56017"/>
                    <a:pt x="51130" y="72719"/>
                    <a:pt x="72000" y="89164"/>
                  </a:cubicBezTo>
                  <a:cubicBezTo>
                    <a:pt x="82434" y="97130"/>
                    <a:pt x="93913" y="105353"/>
                    <a:pt x="107478" y="113319"/>
                  </a:cubicBezTo>
                  <a:cubicBezTo>
                    <a:pt x="111652" y="115374"/>
                    <a:pt x="115826" y="117687"/>
                    <a:pt x="120000" y="119999"/>
                  </a:cubicBezTo>
                  <a:cubicBezTo>
                    <a:pt x="118956" y="119229"/>
                    <a:pt x="117913" y="118458"/>
                    <a:pt x="116869" y="117687"/>
                  </a:cubicBezTo>
                  <a:cubicBezTo>
                    <a:pt x="112695" y="113576"/>
                    <a:pt x="108521" y="109207"/>
                    <a:pt x="105391" y="105096"/>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76" name="Shape 176"/>
            <p:cNvSpPr/>
            <p:nvPr/>
          </p:nvSpPr>
          <p:spPr>
            <a:xfrm>
              <a:off x="6992938" y="1264030"/>
              <a:ext cx="144462" cy="2508056"/>
            </a:xfrm>
            <a:custGeom>
              <a:avLst/>
              <a:gdLst/>
              <a:ahLst/>
              <a:cxnLst/>
              <a:rect l="0" t="0" r="0" b="0"/>
              <a:pathLst>
                <a:path w="120000" h="120000" extrusionOk="0">
                  <a:moveTo>
                    <a:pt x="56666" y="120000"/>
                  </a:moveTo>
                  <a:cubicBezTo>
                    <a:pt x="50000" y="117725"/>
                    <a:pt x="46666" y="115450"/>
                    <a:pt x="43333" y="113175"/>
                  </a:cubicBezTo>
                  <a:cubicBezTo>
                    <a:pt x="26666" y="100473"/>
                    <a:pt x="16666" y="87962"/>
                    <a:pt x="16666" y="75450"/>
                  </a:cubicBezTo>
                  <a:cubicBezTo>
                    <a:pt x="16666" y="62748"/>
                    <a:pt x="26666" y="50236"/>
                    <a:pt x="43333" y="37535"/>
                  </a:cubicBezTo>
                  <a:cubicBezTo>
                    <a:pt x="50000" y="31279"/>
                    <a:pt x="60000" y="25023"/>
                    <a:pt x="73333" y="18767"/>
                  </a:cubicBezTo>
                  <a:cubicBezTo>
                    <a:pt x="86666" y="12511"/>
                    <a:pt x="100000" y="6255"/>
                    <a:pt x="120000" y="0"/>
                  </a:cubicBezTo>
                  <a:cubicBezTo>
                    <a:pt x="116666" y="0"/>
                    <a:pt x="116666" y="0"/>
                    <a:pt x="116666" y="0"/>
                  </a:cubicBezTo>
                  <a:cubicBezTo>
                    <a:pt x="96666" y="6255"/>
                    <a:pt x="80000" y="12511"/>
                    <a:pt x="66666" y="18767"/>
                  </a:cubicBezTo>
                  <a:cubicBezTo>
                    <a:pt x="53333" y="25023"/>
                    <a:pt x="43333" y="31279"/>
                    <a:pt x="33333" y="37535"/>
                  </a:cubicBezTo>
                  <a:cubicBezTo>
                    <a:pt x="13333" y="50047"/>
                    <a:pt x="3333" y="62748"/>
                    <a:pt x="3333" y="75450"/>
                  </a:cubicBezTo>
                  <a:cubicBezTo>
                    <a:pt x="0" y="87393"/>
                    <a:pt x="6666" y="99526"/>
                    <a:pt x="23333" y="111658"/>
                  </a:cubicBezTo>
                  <a:cubicBezTo>
                    <a:pt x="33333" y="114312"/>
                    <a:pt x="43333" y="117156"/>
                    <a:pt x="53333" y="119810"/>
                  </a:cubicBezTo>
                  <a:cubicBezTo>
                    <a:pt x="53333" y="119810"/>
                    <a:pt x="56666" y="120000"/>
                    <a:pt x="56666" y="120000"/>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77" name="Shape 177"/>
            <p:cNvSpPr/>
            <p:nvPr/>
          </p:nvSpPr>
          <p:spPr>
            <a:xfrm>
              <a:off x="7526338" y="5640962"/>
              <a:ext cx="111125" cy="232788"/>
            </a:xfrm>
            <a:custGeom>
              <a:avLst/>
              <a:gdLst/>
              <a:ahLst/>
              <a:cxnLst/>
              <a:rect l="0" t="0" r="0" b="0"/>
              <a:pathLst>
                <a:path w="120000" h="120000" extrusionOk="0">
                  <a:moveTo>
                    <a:pt x="94285" y="120000"/>
                  </a:moveTo>
                  <a:cubicBezTo>
                    <a:pt x="119999" y="120000"/>
                    <a:pt x="119999" y="120000"/>
                    <a:pt x="119999" y="120000"/>
                  </a:cubicBezTo>
                  <a:cubicBezTo>
                    <a:pt x="77142" y="81355"/>
                    <a:pt x="38571" y="40677"/>
                    <a:pt x="0" y="0"/>
                  </a:cubicBezTo>
                  <a:cubicBezTo>
                    <a:pt x="25714" y="40677"/>
                    <a:pt x="55714" y="81355"/>
                    <a:pt x="94285" y="120000"/>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78" name="Shape 178"/>
            <p:cNvSpPr/>
            <p:nvPr/>
          </p:nvSpPr>
          <p:spPr>
            <a:xfrm>
              <a:off x="7021513" y="3598482"/>
              <a:ext cx="68262" cy="424804"/>
            </a:xfrm>
            <a:custGeom>
              <a:avLst/>
              <a:gdLst/>
              <a:ahLst/>
              <a:cxnLst/>
              <a:rect l="0" t="0" r="0" b="0"/>
              <a:pathLst>
                <a:path w="120000" h="120000" extrusionOk="0">
                  <a:moveTo>
                    <a:pt x="28235" y="60560"/>
                  </a:moveTo>
                  <a:cubicBezTo>
                    <a:pt x="56470" y="80747"/>
                    <a:pt x="91764" y="99813"/>
                    <a:pt x="120000" y="120000"/>
                  </a:cubicBezTo>
                  <a:cubicBezTo>
                    <a:pt x="98823" y="96448"/>
                    <a:pt x="84705" y="72897"/>
                    <a:pt x="70588" y="49345"/>
                  </a:cubicBezTo>
                  <a:cubicBezTo>
                    <a:pt x="70588" y="49345"/>
                    <a:pt x="63529" y="48224"/>
                    <a:pt x="63529" y="48224"/>
                  </a:cubicBezTo>
                  <a:cubicBezTo>
                    <a:pt x="42352" y="32523"/>
                    <a:pt x="21176" y="15700"/>
                    <a:pt x="0" y="0"/>
                  </a:cubicBezTo>
                  <a:cubicBezTo>
                    <a:pt x="0" y="2242"/>
                    <a:pt x="0" y="5607"/>
                    <a:pt x="0" y="8971"/>
                  </a:cubicBezTo>
                  <a:cubicBezTo>
                    <a:pt x="7058" y="25794"/>
                    <a:pt x="21176" y="43738"/>
                    <a:pt x="28235" y="60560"/>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79" name="Shape 179"/>
            <p:cNvSpPr/>
            <p:nvPr/>
          </p:nvSpPr>
          <p:spPr>
            <a:xfrm>
              <a:off x="7412038" y="2801482"/>
              <a:ext cx="1168400" cy="2251595"/>
            </a:xfrm>
            <a:custGeom>
              <a:avLst/>
              <a:gdLst/>
              <a:ahLst/>
              <a:cxnLst/>
              <a:rect l="0" t="0" r="0" b="0"/>
              <a:pathLst>
                <a:path w="120000" h="120000" extrusionOk="0">
                  <a:moveTo>
                    <a:pt x="3265" y="116830"/>
                  </a:moveTo>
                  <a:cubicBezTo>
                    <a:pt x="3673" y="105845"/>
                    <a:pt x="7755" y="94647"/>
                    <a:pt x="14285" y="83873"/>
                  </a:cubicBezTo>
                  <a:cubicBezTo>
                    <a:pt x="20816" y="73309"/>
                    <a:pt x="29795" y="62957"/>
                    <a:pt x="40408" y="53239"/>
                  </a:cubicBezTo>
                  <a:cubicBezTo>
                    <a:pt x="50612" y="43309"/>
                    <a:pt x="62857" y="34014"/>
                    <a:pt x="76326" y="25140"/>
                  </a:cubicBezTo>
                  <a:cubicBezTo>
                    <a:pt x="82857" y="20704"/>
                    <a:pt x="89795" y="16267"/>
                    <a:pt x="97142" y="12253"/>
                  </a:cubicBezTo>
                  <a:cubicBezTo>
                    <a:pt x="100816" y="10140"/>
                    <a:pt x="104489" y="8028"/>
                    <a:pt x="108163" y="5915"/>
                  </a:cubicBezTo>
                  <a:cubicBezTo>
                    <a:pt x="111836" y="4014"/>
                    <a:pt x="115918" y="1901"/>
                    <a:pt x="120000" y="0"/>
                  </a:cubicBezTo>
                  <a:cubicBezTo>
                    <a:pt x="119591" y="0"/>
                    <a:pt x="119591" y="0"/>
                    <a:pt x="119591" y="0"/>
                  </a:cubicBezTo>
                  <a:cubicBezTo>
                    <a:pt x="115510" y="1901"/>
                    <a:pt x="111428" y="3802"/>
                    <a:pt x="107755" y="5704"/>
                  </a:cubicBezTo>
                  <a:cubicBezTo>
                    <a:pt x="104081" y="7816"/>
                    <a:pt x="100408" y="9929"/>
                    <a:pt x="96734" y="11830"/>
                  </a:cubicBezTo>
                  <a:cubicBezTo>
                    <a:pt x="88979" y="16056"/>
                    <a:pt x="82040" y="20281"/>
                    <a:pt x="75510" y="24718"/>
                  </a:cubicBezTo>
                  <a:cubicBezTo>
                    <a:pt x="61632" y="33591"/>
                    <a:pt x="49387" y="42887"/>
                    <a:pt x="38775" y="52605"/>
                  </a:cubicBezTo>
                  <a:cubicBezTo>
                    <a:pt x="27755" y="62535"/>
                    <a:pt x="18775" y="72887"/>
                    <a:pt x="12244" y="83661"/>
                  </a:cubicBezTo>
                  <a:cubicBezTo>
                    <a:pt x="5306" y="94014"/>
                    <a:pt x="1224" y="105000"/>
                    <a:pt x="0" y="115985"/>
                  </a:cubicBezTo>
                  <a:cubicBezTo>
                    <a:pt x="1224" y="117253"/>
                    <a:pt x="2040" y="118521"/>
                    <a:pt x="2857" y="120000"/>
                  </a:cubicBezTo>
                  <a:cubicBezTo>
                    <a:pt x="2857" y="118943"/>
                    <a:pt x="2857" y="117887"/>
                    <a:pt x="3265" y="116830"/>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80" name="Shape 180"/>
            <p:cNvSpPr/>
            <p:nvPr/>
          </p:nvSpPr>
          <p:spPr>
            <a:xfrm>
              <a:off x="7494588" y="5664635"/>
              <a:ext cx="100011" cy="209115"/>
            </a:xfrm>
            <a:custGeom>
              <a:avLst/>
              <a:gdLst/>
              <a:ahLst/>
              <a:cxnLst/>
              <a:rect l="0" t="0" r="0" b="0"/>
              <a:pathLst>
                <a:path w="120000" h="120000" extrusionOk="0">
                  <a:moveTo>
                    <a:pt x="0" y="0"/>
                  </a:moveTo>
                  <a:cubicBezTo>
                    <a:pt x="24000" y="40754"/>
                    <a:pt x="57600" y="81509"/>
                    <a:pt x="91200" y="120000"/>
                  </a:cubicBezTo>
                  <a:cubicBezTo>
                    <a:pt x="120000" y="120000"/>
                    <a:pt x="120000" y="120000"/>
                    <a:pt x="120000" y="120000"/>
                  </a:cubicBezTo>
                  <a:cubicBezTo>
                    <a:pt x="76800" y="81509"/>
                    <a:pt x="38400" y="40754"/>
                    <a:pt x="0" y="0"/>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81" name="Shape 181"/>
            <p:cNvSpPr/>
            <p:nvPr/>
          </p:nvSpPr>
          <p:spPr>
            <a:xfrm>
              <a:off x="7412038" y="5082010"/>
              <a:ext cx="114300" cy="558953"/>
            </a:xfrm>
            <a:custGeom>
              <a:avLst/>
              <a:gdLst/>
              <a:ahLst/>
              <a:cxnLst/>
              <a:rect l="0" t="0" r="0" b="0"/>
              <a:pathLst>
                <a:path w="120000" h="120000" extrusionOk="0">
                  <a:moveTo>
                    <a:pt x="0" y="0"/>
                  </a:moveTo>
                  <a:cubicBezTo>
                    <a:pt x="0" y="25531"/>
                    <a:pt x="8275" y="51063"/>
                    <a:pt x="28965" y="75744"/>
                  </a:cubicBezTo>
                  <a:cubicBezTo>
                    <a:pt x="45517" y="83404"/>
                    <a:pt x="57931" y="91914"/>
                    <a:pt x="74482" y="99574"/>
                  </a:cubicBezTo>
                  <a:cubicBezTo>
                    <a:pt x="91034" y="106382"/>
                    <a:pt x="103448" y="113191"/>
                    <a:pt x="120000" y="120000"/>
                  </a:cubicBezTo>
                  <a:cubicBezTo>
                    <a:pt x="115862" y="118297"/>
                    <a:pt x="115862" y="116595"/>
                    <a:pt x="111724" y="114893"/>
                  </a:cubicBezTo>
                  <a:cubicBezTo>
                    <a:pt x="66206" y="83404"/>
                    <a:pt x="41379" y="51063"/>
                    <a:pt x="33103" y="18723"/>
                  </a:cubicBezTo>
                  <a:cubicBezTo>
                    <a:pt x="28965" y="15319"/>
                    <a:pt x="20689" y="12765"/>
                    <a:pt x="16551" y="9361"/>
                  </a:cubicBezTo>
                  <a:cubicBezTo>
                    <a:pt x="8275" y="5957"/>
                    <a:pt x="4137" y="2553"/>
                    <a:pt x="0" y="0"/>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82" name="Shape 182"/>
            <p:cNvSpPr/>
            <p:nvPr/>
          </p:nvSpPr>
          <p:spPr>
            <a:xfrm>
              <a:off x="7412038" y="4978110"/>
              <a:ext cx="31750" cy="189385"/>
            </a:xfrm>
            <a:custGeom>
              <a:avLst/>
              <a:gdLst/>
              <a:ahLst/>
              <a:cxnLst/>
              <a:rect l="0" t="0" r="0" b="0"/>
              <a:pathLst>
                <a:path w="120000" h="120000" extrusionOk="0">
                  <a:moveTo>
                    <a:pt x="0" y="65000"/>
                  </a:moveTo>
                  <a:cubicBezTo>
                    <a:pt x="15000" y="72500"/>
                    <a:pt x="30000" y="82500"/>
                    <a:pt x="60000" y="92500"/>
                  </a:cubicBezTo>
                  <a:cubicBezTo>
                    <a:pt x="75000" y="102500"/>
                    <a:pt x="105000" y="110000"/>
                    <a:pt x="120000" y="120000"/>
                  </a:cubicBezTo>
                  <a:cubicBezTo>
                    <a:pt x="105000" y="95000"/>
                    <a:pt x="105000" y="70000"/>
                    <a:pt x="105000" y="47500"/>
                  </a:cubicBezTo>
                  <a:cubicBezTo>
                    <a:pt x="75000" y="30000"/>
                    <a:pt x="45000" y="15000"/>
                    <a:pt x="0" y="0"/>
                  </a:cubicBezTo>
                  <a:cubicBezTo>
                    <a:pt x="0" y="2500"/>
                    <a:pt x="0" y="7500"/>
                    <a:pt x="0" y="10000"/>
                  </a:cubicBezTo>
                  <a:cubicBezTo>
                    <a:pt x="0" y="27500"/>
                    <a:pt x="0" y="47500"/>
                    <a:pt x="0" y="65000"/>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83" name="Shape 183"/>
            <p:cNvSpPr/>
            <p:nvPr/>
          </p:nvSpPr>
          <p:spPr>
            <a:xfrm>
              <a:off x="7439025" y="5434480"/>
              <a:ext cx="174625" cy="439271"/>
            </a:xfrm>
            <a:custGeom>
              <a:avLst/>
              <a:gdLst/>
              <a:ahLst/>
              <a:cxnLst/>
              <a:rect l="0" t="0" r="0" b="0"/>
              <a:pathLst>
                <a:path w="120000" h="120000" extrusionOk="0">
                  <a:moveTo>
                    <a:pt x="30000" y="30270"/>
                  </a:moveTo>
                  <a:cubicBezTo>
                    <a:pt x="19090" y="20540"/>
                    <a:pt x="10909" y="9729"/>
                    <a:pt x="0" y="0"/>
                  </a:cubicBezTo>
                  <a:cubicBezTo>
                    <a:pt x="8181" y="17297"/>
                    <a:pt x="19090" y="35675"/>
                    <a:pt x="30000" y="52972"/>
                  </a:cubicBezTo>
                  <a:cubicBezTo>
                    <a:pt x="32727" y="56216"/>
                    <a:pt x="35454" y="59459"/>
                    <a:pt x="38181" y="62702"/>
                  </a:cubicBezTo>
                  <a:cubicBezTo>
                    <a:pt x="60000" y="82162"/>
                    <a:pt x="81818" y="101621"/>
                    <a:pt x="106363" y="120000"/>
                  </a:cubicBezTo>
                  <a:cubicBezTo>
                    <a:pt x="120000" y="120000"/>
                    <a:pt x="120000" y="120000"/>
                    <a:pt x="120000" y="120000"/>
                  </a:cubicBezTo>
                  <a:cubicBezTo>
                    <a:pt x="95454" y="99459"/>
                    <a:pt x="76363" y="77837"/>
                    <a:pt x="60000" y="56216"/>
                  </a:cubicBezTo>
                  <a:cubicBezTo>
                    <a:pt x="49090" y="47567"/>
                    <a:pt x="40909" y="38918"/>
                    <a:pt x="30000" y="30270"/>
                  </a:cubicBezTo>
                </a:path>
              </a:pathLst>
            </a:cu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grpSp>
      <p:sp>
        <p:nvSpPr>
          <p:cNvPr id="184" name="Shape 184"/>
          <p:cNvSpPr/>
          <p:nvPr/>
        </p:nvSpPr>
        <p:spPr>
          <a:xfrm>
            <a:off x="0" y="0"/>
            <a:ext cx="182563" cy="5143500"/>
          </a:xfrm>
          <a:prstGeom prst="rect">
            <a:avLst/>
          </a:prstGeom>
          <a:solidFill>
            <a:srgbClr val="2E5369"/>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85" name="Shape 185"/>
          <p:cNvSpPr/>
          <p:nvPr/>
        </p:nvSpPr>
        <p:spPr>
          <a:xfrm>
            <a:off x="3886200" y="4600575"/>
            <a:ext cx="2286000" cy="273843"/>
          </a:xfrm>
          <a:prstGeom prst="rect">
            <a:avLst/>
          </a:prstGeom>
          <a:solidFill>
            <a:srgbClr val="FFC000"/>
          </a:solid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900">
                <a:solidFill>
                  <a:srgbClr val="000000"/>
                </a:solidFill>
                <a:latin typeface="Century Gothic"/>
                <a:ea typeface="Century Gothic"/>
                <a:cs typeface="Century Gothic"/>
                <a:sym typeface="Century Gothic"/>
              </a:rPr>
              <a:t>Acharya Institute of Technology</a:t>
            </a:r>
          </a:p>
        </p:txBody>
      </p:sp>
      <p:sp>
        <p:nvSpPr>
          <p:cNvPr id="186" name="Shape 186"/>
          <p:cNvSpPr/>
          <p:nvPr/>
        </p:nvSpPr>
        <p:spPr>
          <a:xfrm>
            <a:off x="2590800" y="4600575"/>
            <a:ext cx="1219199" cy="273843"/>
          </a:xfrm>
          <a:prstGeom prst="rect">
            <a:avLst/>
          </a:prstGeom>
          <a:solidFill>
            <a:srgbClr val="223A84"/>
          </a:solidFill>
          <a:ln>
            <a:noFill/>
          </a:ln>
        </p:spPr>
        <p:txBody>
          <a:bodyPr lIns="91425" tIns="45700" rIns="91425" bIns="45700" anchor="ctr" anchorCtr="0">
            <a:noAutofit/>
          </a:bodyPr>
          <a:lstStyle/>
          <a:p>
            <a:pPr marL="0" marR="0" lvl="0" indent="0" algn="l" rtl="0">
              <a:spcBef>
                <a:spcPts val="0"/>
              </a:spcBef>
              <a:spcAft>
                <a:spcPts val="0"/>
              </a:spcAft>
              <a:buSzPct val="25000"/>
              <a:buNone/>
            </a:pPr>
            <a:r>
              <a:rPr lang="en" sz="900">
                <a:solidFill>
                  <a:srgbClr val="FFFFFF"/>
                </a:solidFill>
                <a:latin typeface="Century Gothic"/>
                <a:ea typeface="Century Gothic"/>
                <a:cs typeface="Century Gothic"/>
                <a:sym typeface="Century Gothic"/>
              </a:rPr>
              <a:t>Department of ISE</a:t>
            </a:r>
          </a:p>
        </p:txBody>
      </p:sp>
      <p:sp>
        <p:nvSpPr>
          <p:cNvPr id="187" name="Shape 187"/>
          <p:cNvSpPr/>
          <p:nvPr userDrawn="1"/>
        </p:nvSpPr>
        <p:spPr>
          <a:xfrm rot="10800000" flipH="1">
            <a:off x="26566" y="4760284"/>
            <a:ext cx="1383763" cy="381000"/>
          </a:xfrm>
          <a:custGeom>
            <a:avLst/>
            <a:gdLst/>
            <a:ahLst/>
            <a:cxnLst/>
            <a:rect l="0" t="0" r="0" b="0"/>
            <a:pathLst>
              <a:path w="120000" h="120000" extrusionOk="0">
                <a:moveTo>
                  <a:pt x="120000" y="56328"/>
                </a:moveTo>
                <a:lnTo>
                  <a:pt x="99772" y="2256"/>
                </a:lnTo>
                <a:cubicBezTo>
                  <a:pt x="99635" y="1884"/>
                  <a:pt x="99468" y="1500"/>
                  <a:pt x="99332" y="1128"/>
                </a:cubicBezTo>
                <a:cubicBezTo>
                  <a:pt x="98922" y="0"/>
                  <a:pt x="98497" y="0"/>
                  <a:pt x="98072" y="0"/>
                </a:cubicBezTo>
                <a:lnTo>
                  <a:pt x="90060" y="0"/>
                </a:lnTo>
                <a:lnTo>
                  <a:pt x="0" y="744"/>
                </a:lnTo>
                <a:lnTo>
                  <a:pt x="0" y="120000"/>
                </a:lnTo>
                <a:lnTo>
                  <a:pt x="90060" y="119424"/>
                </a:lnTo>
                <a:lnTo>
                  <a:pt x="98072" y="119424"/>
                </a:lnTo>
                <a:cubicBezTo>
                  <a:pt x="98497" y="119424"/>
                  <a:pt x="98922" y="118308"/>
                  <a:pt x="99332" y="118308"/>
                </a:cubicBezTo>
                <a:cubicBezTo>
                  <a:pt x="99332" y="117168"/>
                  <a:pt x="99772" y="117168"/>
                  <a:pt x="99772" y="117168"/>
                </a:cubicBezTo>
                <a:lnTo>
                  <a:pt x="120000" y="63096"/>
                </a:lnTo>
                <a:cubicBezTo>
                  <a:pt x="120834" y="60840"/>
                  <a:pt x="120834" y="58596"/>
                  <a:pt x="120000" y="56328"/>
                </a:cubicBezTo>
              </a:path>
            </a:pathLst>
          </a:custGeom>
          <a:solidFill>
            <a:srgbClr val="353535"/>
          </a:solidFill>
          <a:ln>
            <a:noFill/>
          </a:ln>
        </p:spPr>
        <p:txBody>
          <a:bodyPr lIns="91425" tIns="45700" rIns="91425" bIns="45700" anchor="t" anchorCtr="0">
            <a:noAutofit/>
          </a:bodyPr>
          <a:lstStyle/>
          <a:p>
            <a:pPr marL="0" marR="0" lvl="0" indent="0" algn="l" rtl="0">
              <a:spcBef>
                <a:spcPts val="0"/>
              </a:spcBef>
              <a:spcAft>
                <a:spcPts val="0"/>
              </a:spcAft>
              <a:buNone/>
            </a:pPr>
            <a:endParaRPr sz="1800" dirty="0">
              <a:solidFill>
                <a:srgbClr val="000000"/>
              </a:solidFill>
              <a:latin typeface="Arial"/>
              <a:ea typeface="Arial"/>
              <a:cs typeface="Arial"/>
              <a:sym typeface="Arial"/>
            </a:endParaRPr>
          </a:p>
        </p:txBody>
      </p:sp>
      <p:sp>
        <p:nvSpPr>
          <p:cNvPr id="189" name="Shape 189"/>
          <p:cNvSpPr txBox="1">
            <a:spLocks noGrp="1"/>
          </p:cNvSpPr>
          <p:nvPr>
            <p:ph type="title"/>
          </p:nvPr>
        </p:nvSpPr>
        <p:spPr>
          <a:xfrm>
            <a:off x="1944688" y="467915"/>
            <a:ext cx="6589711" cy="960833"/>
          </a:xfrm>
          <a:prstGeom prst="rect">
            <a:avLst/>
          </a:prstGeom>
          <a:noFill/>
          <a:ln>
            <a:noFill/>
          </a:ln>
        </p:spPr>
        <p:txBody>
          <a:bodyPr lIns="91425" tIns="91425" rIns="91425" bIns="91425" anchor="t" anchorCtr="0"/>
          <a:lstStyle>
            <a:lvl1pPr marL="0" marR="0" lvl="0" indent="0" algn="l" rtl="0">
              <a:spcBef>
                <a:spcPts val="0"/>
              </a:spcBef>
              <a:spcAft>
                <a:spcPts val="0"/>
              </a:spcAft>
              <a:buNone/>
              <a:defRPr sz="3600" b="0" i="0" u="none" strike="noStrike" cap="none">
                <a:solidFill>
                  <a:srgbClr val="1581AA"/>
                </a:solidFill>
                <a:latin typeface="Calibri"/>
                <a:ea typeface="Calibri"/>
                <a:cs typeface="Calibri"/>
                <a:sym typeface="Calibri"/>
              </a:defRPr>
            </a:lvl1pPr>
            <a:lvl2pPr marL="0" marR="0" lvl="1"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2pPr>
            <a:lvl3pPr marL="0" marR="0" lvl="2"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3pPr>
            <a:lvl4pPr marL="0" marR="0" lvl="3"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4pPr>
            <a:lvl5pPr marL="0" marR="0" lvl="4"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5pPr>
            <a:lvl6pPr marL="457200" marR="0" lvl="5"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6pPr>
            <a:lvl7pPr marL="914400" marR="0" lvl="6"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7pPr>
            <a:lvl8pPr marL="1371600" marR="0" lvl="7"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8pPr>
            <a:lvl9pPr marL="1828800" marR="0" lvl="8"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9pPr>
          </a:lstStyle>
          <a:p>
            <a:endParaRPr dirty="0"/>
          </a:p>
        </p:txBody>
      </p:sp>
      <p:sp>
        <p:nvSpPr>
          <p:cNvPr id="190" name="Shape 190"/>
          <p:cNvSpPr txBox="1">
            <a:spLocks noGrp="1"/>
          </p:cNvSpPr>
          <p:nvPr>
            <p:ph type="body" idx="1"/>
          </p:nvPr>
        </p:nvSpPr>
        <p:spPr>
          <a:xfrm>
            <a:off x="1943100" y="1600200"/>
            <a:ext cx="6591299" cy="2914650"/>
          </a:xfrm>
          <a:prstGeom prst="rect">
            <a:avLst/>
          </a:prstGeom>
          <a:noFill/>
          <a:ln>
            <a:noFill/>
          </a:ln>
        </p:spPr>
        <p:txBody>
          <a:bodyPr lIns="91425" tIns="91425" rIns="91425" bIns="91425" anchor="t" anchorCtr="0"/>
          <a:lstStyle>
            <a:lvl1pPr marL="342900" marR="0" lvl="0" indent="-139700" algn="l" rtl="0">
              <a:spcBef>
                <a:spcPts val="1000"/>
              </a:spcBef>
              <a:spcAft>
                <a:spcPts val="0"/>
              </a:spcAft>
              <a:buClr>
                <a:srgbClr val="353535"/>
              </a:buClr>
              <a:buSzPct val="100000"/>
              <a:buFont typeface="Noto Sans Symbols"/>
              <a:buChar char="•"/>
              <a:defRPr sz="3200" b="0" i="0" u="none" strike="noStrike" cap="none">
                <a:solidFill>
                  <a:srgbClr val="404040"/>
                </a:solidFill>
                <a:latin typeface="Calibri"/>
                <a:ea typeface="Calibri"/>
                <a:cs typeface="Calibri"/>
                <a:sym typeface="Calibri"/>
              </a:defRPr>
            </a:lvl1pPr>
            <a:lvl2pPr marL="742950" marR="0" lvl="1" indent="-184150" algn="l" rtl="0">
              <a:spcBef>
                <a:spcPts val="1000"/>
              </a:spcBef>
              <a:spcAft>
                <a:spcPts val="0"/>
              </a:spcAft>
              <a:buClr>
                <a:srgbClr val="353535"/>
              </a:buClr>
              <a:buSzPct val="100000"/>
              <a:buFont typeface="Noto Sans Symbols"/>
              <a:buChar char="•"/>
              <a:defRPr sz="1600" b="0" i="0" u="none" strike="noStrike" cap="none">
                <a:solidFill>
                  <a:srgbClr val="404040"/>
                </a:solidFill>
                <a:latin typeface="Calibri"/>
                <a:ea typeface="Calibri"/>
                <a:cs typeface="Calibri"/>
                <a:sym typeface="Calibri"/>
              </a:defRPr>
            </a:lvl2pPr>
            <a:lvl3pPr marL="1143000" marR="0" lvl="2" indent="-139700" algn="l" rtl="0">
              <a:spcBef>
                <a:spcPts val="1000"/>
              </a:spcBef>
              <a:spcAft>
                <a:spcPts val="0"/>
              </a:spcAft>
              <a:buClr>
                <a:srgbClr val="353535"/>
              </a:buClr>
              <a:buSzPct val="100000"/>
              <a:buFont typeface="Noto Sans Symbols"/>
              <a:buChar char="•"/>
              <a:defRPr sz="1400" b="0" i="0" u="none" strike="noStrike" cap="none">
                <a:solidFill>
                  <a:srgbClr val="404040"/>
                </a:solidFill>
                <a:latin typeface="Calibri"/>
                <a:ea typeface="Calibri"/>
                <a:cs typeface="Calibri"/>
                <a:sym typeface="Calibri"/>
              </a:defRPr>
            </a:lvl3pPr>
            <a:lvl4pPr marL="1600200" marR="0" lvl="3" indent="-152400" algn="l" rtl="0">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4pPr>
            <a:lvl5pPr marL="2057400" marR="0" lvl="4" indent="-152400" algn="l" rtl="0">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5pPr>
            <a:lvl6pPr marL="2514600" marR="0" lvl="5" indent="-152400" algn="l" rtl="0">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6pPr>
            <a:lvl7pPr marL="2971800" marR="0" lvl="6" indent="-152400" algn="l" rtl="0">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7pPr>
            <a:lvl8pPr marL="3429000" marR="0" lvl="7" indent="-152400" algn="l" rtl="0">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8pPr>
            <a:lvl9pPr marL="3886200" marR="0" lvl="8" indent="-152400" algn="l" rtl="0">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9pPr>
          </a:lstStyle>
          <a:p>
            <a:endParaRPr/>
          </a:p>
        </p:txBody>
      </p:sp>
      <p:sp>
        <p:nvSpPr>
          <p:cNvPr id="191" name="Shape 191"/>
          <p:cNvSpPr txBox="1">
            <a:spLocks noGrp="1"/>
          </p:cNvSpPr>
          <p:nvPr>
            <p:ph type="dt" idx="10"/>
          </p:nvPr>
        </p:nvSpPr>
        <p:spPr>
          <a:xfrm>
            <a:off x="7772400" y="4601765"/>
            <a:ext cx="766763" cy="277415"/>
          </a:xfrm>
          <a:prstGeom prst="rect">
            <a:avLst/>
          </a:prstGeom>
          <a:noFill/>
          <a:ln>
            <a:noFill/>
          </a:ln>
        </p:spPr>
        <p:txBody>
          <a:bodyPr lIns="91425" tIns="91425" rIns="91425" bIns="91425" anchor="ctr" anchorCtr="0"/>
          <a:lstStyle>
            <a:lvl1pPr marL="0" marR="0" lvl="0" indent="0" algn="r" rtl="0">
              <a:spcBef>
                <a:spcPts val="0"/>
              </a:spcBef>
              <a:spcAft>
                <a:spcPts val="0"/>
              </a:spcAft>
              <a:buNone/>
              <a:defRPr sz="900">
                <a:solidFill>
                  <a:srgbClr val="898989"/>
                </a:solidFill>
                <a:latin typeface="Century Gothic"/>
                <a:ea typeface="Century Gothic"/>
                <a:cs typeface="Century Gothic"/>
                <a:sym typeface="Century Gothic"/>
              </a:defRPr>
            </a:lvl1pPr>
            <a:lvl2pPr marL="457200" marR="0" lvl="1" indent="0" algn="l" rtl="0">
              <a:spcBef>
                <a:spcPts val="0"/>
              </a:spcBef>
              <a:spcAft>
                <a:spcPts val="0"/>
              </a:spcAft>
              <a:buNone/>
              <a:defRPr sz="1800" b="0" i="0" u="none" strike="noStrike" cap="none">
                <a:solidFill>
                  <a:srgbClr val="000000"/>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rgbClr val="000000"/>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rgbClr val="000000"/>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rgbClr val="000000"/>
                </a:solidFill>
                <a:latin typeface="Arial"/>
                <a:ea typeface="Arial"/>
                <a:cs typeface="Arial"/>
                <a:sym typeface="Arial"/>
              </a:defRPr>
            </a:lvl5pPr>
            <a:lvl6pPr marL="2286000" marR="0" lvl="5" indent="0" algn="l" rtl="0">
              <a:spcBef>
                <a:spcPts val="0"/>
              </a:spcBef>
              <a:buNone/>
              <a:defRPr sz="1800" b="0" i="0" u="none" strike="noStrike" cap="none">
                <a:solidFill>
                  <a:srgbClr val="000000"/>
                </a:solidFill>
                <a:latin typeface="Arial"/>
                <a:ea typeface="Arial"/>
                <a:cs typeface="Arial"/>
                <a:sym typeface="Arial"/>
              </a:defRPr>
            </a:lvl6pPr>
            <a:lvl7pPr marL="2743200" marR="0" lvl="6" indent="0" algn="l" rtl="0">
              <a:spcBef>
                <a:spcPts val="0"/>
              </a:spcBef>
              <a:buNone/>
              <a:defRPr sz="1800" b="0" i="0" u="none" strike="noStrike" cap="none">
                <a:solidFill>
                  <a:srgbClr val="000000"/>
                </a:solidFill>
                <a:latin typeface="Arial"/>
                <a:ea typeface="Arial"/>
                <a:cs typeface="Arial"/>
                <a:sym typeface="Arial"/>
              </a:defRPr>
            </a:lvl7pPr>
            <a:lvl8pPr marL="3200400" marR="0" lvl="7" indent="0" algn="l" rtl="0">
              <a:spcBef>
                <a:spcPts val="0"/>
              </a:spcBef>
              <a:buNone/>
              <a:defRPr sz="1800" b="0" i="0" u="none" strike="noStrike" cap="none">
                <a:solidFill>
                  <a:srgbClr val="000000"/>
                </a:solidFill>
                <a:latin typeface="Arial"/>
                <a:ea typeface="Arial"/>
                <a:cs typeface="Arial"/>
                <a:sym typeface="Arial"/>
              </a:defRPr>
            </a:lvl8pPr>
            <a:lvl9pPr marL="3657600" marR="0" lvl="8" indent="0" algn="l" rtl="0">
              <a:spcBef>
                <a:spcPts val="0"/>
              </a:spcBef>
              <a:buNone/>
              <a:defRPr sz="1800" b="0" i="0" u="none" strike="noStrike" cap="none">
                <a:solidFill>
                  <a:srgbClr val="000000"/>
                </a:solidFill>
                <a:latin typeface="Arial"/>
                <a:ea typeface="Arial"/>
                <a:cs typeface="Arial"/>
                <a:sym typeface="Arial"/>
              </a:defRPr>
            </a:lvl9pPr>
          </a:lstStyle>
          <a:p>
            <a:endParaRPr dirty="0"/>
          </a:p>
        </p:txBody>
      </p:sp>
      <p:sp>
        <p:nvSpPr>
          <p:cNvPr id="192" name="Shape 192"/>
          <p:cNvSpPr txBox="1">
            <a:spLocks noGrp="1"/>
          </p:cNvSpPr>
          <p:nvPr>
            <p:ph type="ftr" idx="11"/>
          </p:nvPr>
        </p:nvSpPr>
        <p:spPr>
          <a:xfrm>
            <a:off x="1943100" y="4601765"/>
            <a:ext cx="5716588"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900" b="1" i="1">
                <a:solidFill>
                  <a:srgbClr val="898989"/>
                </a:solidFill>
                <a:latin typeface="Century Gothic"/>
                <a:ea typeface="Century Gothic"/>
                <a:cs typeface="Century Gothic"/>
                <a:sym typeface="Century Gothic"/>
              </a:defRPr>
            </a:lvl1pPr>
            <a:lvl2pPr marL="457200" marR="0" lvl="1" indent="0" algn="l" rtl="0">
              <a:spcBef>
                <a:spcPts val="0"/>
              </a:spcBef>
              <a:spcAft>
                <a:spcPts val="0"/>
              </a:spcAft>
              <a:buNone/>
              <a:defRPr sz="1800" b="0" i="0" u="none" strike="noStrike" cap="none">
                <a:solidFill>
                  <a:srgbClr val="000000"/>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rgbClr val="000000"/>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rgbClr val="000000"/>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rgbClr val="000000"/>
                </a:solidFill>
                <a:latin typeface="Arial"/>
                <a:ea typeface="Arial"/>
                <a:cs typeface="Arial"/>
                <a:sym typeface="Arial"/>
              </a:defRPr>
            </a:lvl5pPr>
            <a:lvl6pPr marL="2286000" marR="0" lvl="5" indent="0" algn="l" rtl="0">
              <a:spcBef>
                <a:spcPts val="0"/>
              </a:spcBef>
              <a:buNone/>
              <a:defRPr sz="1800" b="0" i="0" u="none" strike="noStrike" cap="none">
                <a:solidFill>
                  <a:srgbClr val="000000"/>
                </a:solidFill>
                <a:latin typeface="Arial"/>
                <a:ea typeface="Arial"/>
                <a:cs typeface="Arial"/>
                <a:sym typeface="Arial"/>
              </a:defRPr>
            </a:lvl6pPr>
            <a:lvl7pPr marL="2743200" marR="0" lvl="6" indent="0" algn="l" rtl="0">
              <a:spcBef>
                <a:spcPts val="0"/>
              </a:spcBef>
              <a:buNone/>
              <a:defRPr sz="1800" b="0" i="0" u="none" strike="noStrike" cap="none">
                <a:solidFill>
                  <a:srgbClr val="000000"/>
                </a:solidFill>
                <a:latin typeface="Arial"/>
                <a:ea typeface="Arial"/>
                <a:cs typeface="Arial"/>
                <a:sym typeface="Arial"/>
              </a:defRPr>
            </a:lvl7pPr>
            <a:lvl8pPr marL="3200400" marR="0" lvl="7" indent="0" algn="l" rtl="0">
              <a:spcBef>
                <a:spcPts val="0"/>
              </a:spcBef>
              <a:buNone/>
              <a:defRPr sz="1800" b="0" i="0" u="none" strike="noStrike" cap="none">
                <a:solidFill>
                  <a:srgbClr val="000000"/>
                </a:solidFill>
                <a:latin typeface="Arial"/>
                <a:ea typeface="Arial"/>
                <a:cs typeface="Arial"/>
                <a:sym typeface="Arial"/>
              </a:defRPr>
            </a:lvl8pPr>
            <a:lvl9pPr marL="3657600" marR="0" lvl="8" indent="0" algn="l" rtl="0">
              <a:spcBef>
                <a:spcPts val="0"/>
              </a:spcBef>
              <a:buNone/>
              <a:defRPr sz="1800" b="0" i="0" u="none" strike="noStrike" cap="none">
                <a:solidFill>
                  <a:srgbClr val="000000"/>
                </a:solidFill>
                <a:latin typeface="Arial"/>
                <a:ea typeface="Arial"/>
                <a:cs typeface="Arial"/>
                <a:sym typeface="Arial"/>
              </a:defRPr>
            </a:lvl9pPr>
          </a:lstStyle>
          <a:p>
            <a:endParaRPr dirty="0"/>
          </a:p>
        </p:txBody>
      </p:sp>
      <p:pic>
        <p:nvPicPr>
          <p:cNvPr id="1026" name="Picture 2" descr="C:\Users\CHAYAPATHI-CPN\Desktop\download.png"/>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8197700" y="34115"/>
            <a:ext cx="914401" cy="1177637"/>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javatpoint.com/flask-tutorial"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en.wikipedia.org/wiki/Haar_wavelet" TargetMode="External"/><Relationship Id="rId5" Type="http://schemas.openxmlformats.org/officeDocument/2006/relationships/hyperlink" Target="https://docs.opencv.org/4.x/index.html" TargetMode="External"/><Relationship Id="rId4" Type="http://schemas.openxmlformats.org/officeDocument/2006/relationships/hyperlink" Target="https://www.w3schools.com/python/python_ml_train_test.asp"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4" name="Shape 374"/>
          <p:cNvSpPr txBox="1">
            <a:spLocks noGrp="1"/>
          </p:cNvSpPr>
          <p:nvPr>
            <p:ph type="ctrTitle" idx="4294967295"/>
          </p:nvPr>
        </p:nvSpPr>
        <p:spPr>
          <a:xfrm>
            <a:off x="457200" y="664312"/>
            <a:ext cx="7571150" cy="993038"/>
          </a:xfrm>
          <a:prstGeom prst="rect">
            <a:avLst/>
          </a:prstGeom>
          <a:noFill/>
          <a:ln>
            <a:noFill/>
          </a:ln>
        </p:spPr>
        <p:txBody>
          <a:bodyPr lIns="91425" tIns="45700" rIns="91425" bIns="45700" anchor="t" anchorCtr="0">
            <a:noAutofit/>
          </a:bodyPr>
          <a:lstStyle/>
          <a:p>
            <a:pPr lvl="0" algn="ctr">
              <a:buSzPct val="25000"/>
            </a:pPr>
            <a:r>
              <a:rPr lang="en-US" sz="2800" b="1" i="0" u="none" strike="noStrike" cap="none" dirty="0">
                <a:solidFill>
                  <a:schemeClr val="accent2">
                    <a:lumMod val="75000"/>
                  </a:schemeClr>
                </a:solidFill>
                <a:latin typeface="Calibri" panose="020F0502020204030204" pitchFamily="34" charset="0"/>
                <a:cs typeface="Calibri" panose="020F0502020204030204" pitchFamily="34" charset="0"/>
                <a:sym typeface="Calibri" panose="020F0502020204030204" pitchFamily="34" charset="0"/>
              </a:rPr>
              <a:t>       DRIVER DROWSINESS DETECTION </a:t>
            </a:r>
            <a:r>
              <a:rPr lang="en-US" sz="2800" b="1" dirty="0">
                <a:solidFill>
                  <a:schemeClr val="accent2">
                    <a:lumMod val="75000"/>
                  </a:schemeClr>
                </a:solidFill>
                <a:latin typeface="Calibri" panose="020F0502020204030204" pitchFamily="34" charset="0"/>
                <a:cs typeface="Calibri" panose="020F0502020204030204" pitchFamily="34" charset="0"/>
                <a:sym typeface="Calibri" panose="020F0502020204030204" pitchFamily="34" charset="0"/>
              </a:rPr>
              <a:t>SYSTEM</a:t>
            </a:r>
            <a:endParaRPr lang="en" sz="2800" b="1" i="0" u="none" strike="noStrike" cap="none" dirty="0">
              <a:solidFill>
                <a:schemeClr val="accent2">
                  <a:lumMod val="75000"/>
                </a:schemeClr>
              </a:solidFill>
              <a:latin typeface="Times New Roman" panose="02020603050405020304" pitchFamily="18" charset="0"/>
              <a:cs typeface="Times New Roman" panose="02020603050405020304" pitchFamily="18" charset="0"/>
              <a:sym typeface="Calibri"/>
            </a:endParaRPr>
          </a:p>
        </p:txBody>
      </p:sp>
      <p:sp>
        <p:nvSpPr>
          <p:cNvPr id="375" name="Shape 375"/>
          <p:cNvSpPr txBox="1">
            <a:spLocks noGrp="1"/>
          </p:cNvSpPr>
          <p:nvPr>
            <p:ph type="subTitle" idx="4294967295"/>
          </p:nvPr>
        </p:nvSpPr>
        <p:spPr>
          <a:xfrm>
            <a:off x="2068694" y="3429006"/>
            <a:ext cx="4348162" cy="1000132"/>
          </a:xfrm>
          <a:prstGeom prst="rect">
            <a:avLst/>
          </a:prstGeom>
          <a:noFill/>
          <a:ln>
            <a:noFill/>
          </a:ln>
        </p:spPr>
        <p:txBody>
          <a:bodyPr lIns="91425" tIns="45700" rIns="91425" bIns="45700" anchor="t" anchorCtr="0">
            <a:noAutofit/>
          </a:bodyPr>
          <a:lstStyle/>
          <a:p>
            <a:pPr marL="0" marR="0" lvl="0" indent="0" algn="ctr" rtl="0">
              <a:lnSpc>
                <a:spcPct val="90000"/>
              </a:lnSpc>
              <a:spcBef>
                <a:spcPts val="0"/>
              </a:spcBef>
              <a:spcAft>
                <a:spcPts val="0"/>
              </a:spcAft>
              <a:buClr>
                <a:srgbClr val="353535"/>
              </a:buClr>
              <a:buSzPct val="25000"/>
              <a:buFont typeface="Noto Sans Symbols"/>
              <a:buNone/>
            </a:pPr>
            <a:r>
              <a:rPr lang="en" sz="2200" b="1" i="0" u="none" strike="noStrike" cap="none" dirty="0">
                <a:solidFill>
                  <a:srgbClr val="000000"/>
                </a:solidFill>
                <a:latin typeface="Times New Roman"/>
                <a:ea typeface="Times New Roman"/>
                <a:cs typeface="Times New Roman"/>
                <a:sym typeface="Times New Roman"/>
              </a:rPr>
              <a:t>     </a:t>
            </a:r>
            <a:r>
              <a:rPr lang="en" sz="2000" b="1" i="0" u="none" strike="noStrike" cap="none" dirty="0">
                <a:solidFill>
                  <a:srgbClr val="000000"/>
                </a:solidFill>
                <a:latin typeface="Times New Roman"/>
                <a:ea typeface="Times New Roman"/>
                <a:cs typeface="Times New Roman"/>
                <a:sym typeface="Times New Roman"/>
              </a:rPr>
              <a:t> Under the guidance</a:t>
            </a:r>
            <a:r>
              <a:rPr lang="en" sz="2000" dirty="0">
                <a:solidFill>
                  <a:srgbClr val="000000"/>
                </a:solidFill>
                <a:latin typeface="Times New Roman"/>
                <a:ea typeface="Times New Roman"/>
                <a:cs typeface="Times New Roman"/>
                <a:sym typeface="Times New Roman"/>
              </a:rPr>
              <a:t> </a:t>
            </a:r>
            <a:r>
              <a:rPr lang="en" sz="2000" b="1" i="0" u="none" strike="noStrike" cap="none" dirty="0">
                <a:solidFill>
                  <a:srgbClr val="000000"/>
                </a:solidFill>
                <a:latin typeface="Times New Roman"/>
                <a:ea typeface="Times New Roman"/>
                <a:cs typeface="Times New Roman"/>
                <a:sym typeface="Times New Roman"/>
              </a:rPr>
              <a:t>of</a:t>
            </a:r>
            <a:r>
              <a:rPr lang="en" sz="2000" b="0" i="0" u="none" strike="noStrike" cap="none" dirty="0">
                <a:solidFill>
                  <a:srgbClr val="000000"/>
                </a:solidFill>
                <a:latin typeface="Times New Roman"/>
                <a:ea typeface="Times New Roman"/>
                <a:cs typeface="Times New Roman"/>
                <a:sym typeface="Times New Roman"/>
              </a:rPr>
              <a:t>  </a:t>
            </a:r>
            <a:endParaRPr lang="en" sz="2000" dirty="0">
              <a:solidFill>
                <a:srgbClr val="000000"/>
              </a:solidFill>
              <a:latin typeface="Times New Roman"/>
              <a:ea typeface="Times New Roman"/>
              <a:cs typeface="Times New Roman"/>
              <a:sym typeface="Times New Roman"/>
            </a:endParaRPr>
          </a:p>
          <a:p>
            <a:pPr marL="0" lvl="0" indent="0" algn="ctr">
              <a:lnSpc>
                <a:spcPct val="90000"/>
              </a:lnSpc>
              <a:spcBef>
                <a:spcPts val="0"/>
              </a:spcBef>
              <a:buSzPct val="25000"/>
              <a:buNone/>
            </a:pPr>
            <a:r>
              <a:rPr lang="en" sz="2200" b="1" dirty="0">
                <a:solidFill>
                  <a:srgbClr val="000000"/>
                </a:solidFill>
                <a:latin typeface="Times New Roman"/>
                <a:ea typeface="Times New Roman"/>
                <a:cs typeface="Times New Roman"/>
                <a:sym typeface="Times New Roman"/>
              </a:rPr>
              <a:t>   </a:t>
            </a:r>
            <a:r>
              <a:rPr lang="en" sz="2200" b="1" dirty="0">
                <a:solidFill>
                  <a:srgbClr val="000000"/>
                </a:solidFill>
                <a:latin typeface="Times New Roman" pitchFamily="18" charset="0"/>
                <a:ea typeface="Times New Roman"/>
                <a:cs typeface="Times New Roman" pitchFamily="18" charset="0"/>
                <a:sym typeface="Times New Roman"/>
              </a:rPr>
              <a:t>    </a:t>
            </a:r>
            <a:r>
              <a:rPr lang="en" sz="2000" u="none" strike="noStrike" cap="none" dirty="0">
                <a:solidFill>
                  <a:schemeClr val="tx1"/>
                </a:solidFill>
                <a:latin typeface="Times New Roman" pitchFamily="18" charset="0"/>
                <a:cs typeface="Times New Roman" pitchFamily="18" charset="0"/>
                <a:sym typeface="Calibri"/>
              </a:rPr>
              <a:t>Prof. </a:t>
            </a:r>
            <a:r>
              <a:rPr lang="en-US" sz="2000" u="none" strike="noStrike" cap="none" dirty="0">
                <a:solidFill>
                  <a:schemeClr val="tx1"/>
                </a:solidFill>
                <a:latin typeface="Times New Roman" panose="02020603050405020304" pitchFamily="18" charset="0"/>
                <a:cs typeface="Times New Roman" panose="02020603050405020304" pitchFamily="18" charset="0"/>
                <a:sym typeface="Calibri" panose="020F0502020204030204" pitchFamily="34" charset="0"/>
              </a:rPr>
              <a:t>Chaitra B</a:t>
            </a:r>
            <a:r>
              <a:rPr lang="en" sz="2000" u="none" strike="noStrike" cap="none" dirty="0">
                <a:solidFill>
                  <a:schemeClr val="tx1"/>
                </a:solidFill>
                <a:latin typeface="Times New Roman" pitchFamily="18" charset="0"/>
                <a:cs typeface="Times New Roman" pitchFamily="18" charset="0"/>
                <a:sym typeface="Calibri"/>
              </a:rPr>
              <a:t> </a:t>
            </a:r>
          </a:p>
          <a:p>
            <a:pPr marL="0" lvl="0" indent="0" algn="ctr">
              <a:lnSpc>
                <a:spcPct val="90000"/>
              </a:lnSpc>
              <a:spcBef>
                <a:spcPts val="0"/>
              </a:spcBef>
              <a:buSzPct val="25000"/>
              <a:buNone/>
            </a:pPr>
            <a:r>
              <a:rPr lang="en" sz="2000" dirty="0">
                <a:solidFill>
                  <a:schemeClr val="tx1"/>
                </a:solidFill>
                <a:latin typeface="Times New Roman" pitchFamily="18" charset="0"/>
                <a:cs typeface="Times New Roman" pitchFamily="18" charset="0"/>
              </a:rPr>
              <a:t>        </a:t>
            </a:r>
            <a:r>
              <a:rPr lang="en-US" altLang="en-US" sz="2000" b="1" dirty="0">
                <a:latin typeface="Times New Roman" panose="02020603050405020304" pitchFamily="18" charset="0"/>
                <a:cs typeface="Times New Roman" panose="02020603050405020304" pitchFamily="18" charset="0"/>
                <a:sym typeface="Calibri" panose="020F0502020204030204" pitchFamily="34" charset="0"/>
              </a:rPr>
              <a:t> </a:t>
            </a:r>
            <a:r>
              <a:rPr lang="en-US" altLang="en-US" sz="2000" dirty="0">
                <a:latin typeface="Times New Roman" panose="02020603050405020304" pitchFamily="18" charset="0"/>
                <a:cs typeface="Times New Roman" panose="02020603050405020304" pitchFamily="18" charset="0"/>
                <a:sym typeface="Calibri" panose="020F0502020204030204" pitchFamily="34" charset="0"/>
              </a:rPr>
              <a:t>Assistant Professor </a:t>
            </a:r>
            <a:endParaRPr lang="en" sz="2000" dirty="0">
              <a:solidFill>
                <a:schemeClr val="tx1"/>
              </a:solidFill>
              <a:latin typeface="Times New Roman" pitchFamily="18" charset="0"/>
              <a:cs typeface="Times New Roman" pitchFamily="18" charset="0"/>
            </a:endParaRPr>
          </a:p>
        </p:txBody>
      </p:sp>
      <p:sp>
        <p:nvSpPr>
          <p:cNvPr id="376" name="Shape 376"/>
          <p:cNvSpPr/>
          <p:nvPr/>
        </p:nvSpPr>
        <p:spPr>
          <a:xfrm>
            <a:off x="2195736" y="1285866"/>
            <a:ext cx="5544616" cy="2143140"/>
          </a:xfrm>
          <a:prstGeom prst="rect">
            <a:avLst/>
          </a:prstGeom>
          <a:noFill/>
          <a:ln>
            <a:noFill/>
          </a:ln>
        </p:spPr>
        <p:txBody>
          <a:bodyPr lIns="91425" tIns="45700" rIns="91425" bIns="45700" anchor="t" anchorCtr="0">
            <a:noAutofit/>
          </a:bodyPr>
          <a:lstStyle/>
          <a:p>
            <a:pPr algn="ctr">
              <a:buSzPct val="25000"/>
            </a:pPr>
            <a:endParaRPr lang="en" sz="2000" dirty="0">
              <a:solidFill>
                <a:schemeClr val="tx1"/>
              </a:solidFill>
              <a:latin typeface="Times New Roman" pitchFamily="18" charset="0"/>
              <a:cs typeface="Times New Roman" pitchFamily="18" charset="0"/>
            </a:endParaRPr>
          </a:p>
          <a:p>
            <a:pPr algn="ctr">
              <a:buSzPct val="25000"/>
            </a:pPr>
            <a:endParaRPr lang="en" sz="1800" b="1" dirty="0">
              <a:solidFill>
                <a:schemeClr val="tx1">
                  <a:lumMod val="75000"/>
                  <a:lumOff val="25000"/>
                </a:schemeClr>
              </a:solidFill>
              <a:latin typeface="Calibri" pitchFamily="34" charset="0"/>
            </a:endParaRPr>
          </a:p>
          <a:p>
            <a:pPr marL="0" marR="0" lvl="0" indent="0" algn="ctr" rtl="0">
              <a:spcBef>
                <a:spcPts val="0"/>
              </a:spcBef>
              <a:spcAft>
                <a:spcPts val="0"/>
              </a:spcAft>
              <a:buNone/>
            </a:pPr>
            <a:endParaRPr sz="3200" dirty="0">
              <a:solidFill>
                <a:srgbClr val="404040"/>
              </a:solidFill>
              <a:latin typeface="Century Gothic"/>
              <a:ea typeface="Century Gothic"/>
              <a:cs typeface="Century Gothic"/>
              <a:sym typeface="Century Gothic"/>
            </a:endParaRPr>
          </a:p>
          <a:p>
            <a:pPr marL="0" marR="0" lvl="0" indent="0" algn="ctr" rtl="0">
              <a:spcBef>
                <a:spcPts val="0"/>
              </a:spcBef>
              <a:spcAft>
                <a:spcPts val="0"/>
              </a:spcAft>
              <a:buNone/>
            </a:pPr>
            <a:endParaRPr sz="3200" dirty="0">
              <a:solidFill>
                <a:srgbClr val="404040"/>
              </a:solidFill>
              <a:latin typeface="Century Gothic"/>
              <a:ea typeface="Century Gothic"/>
              <a:cs typeface="Century Gothic"/>
              <a:sym typeface="Century Gothic"/>
            </a:endParaRPr>
          </a:p>
          <a:p>
            <a:pPr marL="0" marR="0" lvl="0" indent="0" algn="ctr" rtl="0">
              <a:spcBef>
                <a:spcPts val="0"/>
              </a:spcBef>
              <a:spcAft>
                <a:spcPts val="0"/>
              </a:spcAft>
              <a:buNone/>
            </a:pPr>
            <a:endParaRPr sz="3200" dirty="0">
              <a:solidFill>
                <a:srgbClr val="404040"/>
              </a:solidFill>
              <a:latin typeface="Century Gothic"/>
              <a:ea typeface="Century Gothic"/>
              <a:cs typeface="Century Gothic"/>
              <a:sym typeface="Century Gothic"/>
            </a:endParaRPr>
          </a:p>
        </p:txBody>
      </p:sp>
      <p:sp>
        <p:nvSpPr>
          <p:cNvPr id="6" name="TextBox 5"/>
          <p:cNvSpPr txBox="1"/>
          <p:nvPr/>
        </p:nvSpPr>
        <p:spPr>
          <a:xfrm>
            <a:off x="785786" y="4774168"/>
            <a:ext cx="312906" cy="369332"/>
          </a:xfrm>
          <a:prstGeom prst="rect">
            <a:avLst/>
          </a:prstGeom>
          <a:noFill/>
        </p:spPr>
        <p:txBody>
          <a:bodyPr wrap="none" rtlCol="0">
            <a:spAutoFit/>
          </a:bodyPr>
          <a:lstStyle/>
          <a:p>
            <a:r>
              <a:rPr lang="en-IN" sz="1800" b="1" dirty="0">
                <a:solidFill>
                  <a:schemeClr val="bg1"/>
                </a:solidFill>
              </a:rPr>
              <a:t>1</a:t>
            </a:r>
          </a:p>
        </p:txBody>
      </p:sp>
      <p:sp>
        <p:nvSpPr>
          <p:cNvPr id="2" name="Rectangle 1">
            <a:extLst>
              <a:ext uri="{FF2B5EF4-FFF2-40B4-BE49-F238E27FC236}">
                <a16:creationId xmlns:a16="http://schemas.microsoft.com/office/drawing/2014/main" id="{675709BE-3460-4442-9EB1-2EB9C50BCCCB}"/>
              </a:ext>
            </a:extLst>
          </p:cNvPr>
          <p:cNvSpPr/>
          <p:nvPr/>
        </p:nvSpPr>
        <p:spPr>
          <a:xfrm>
            <a:off x="2009713" y="1513023"/>
            <a:ext cx="4656764" cy="1785104"/>
          </a:xfrm>
          <a:prstGeom prst="rect">
            <a:avLst/>
          </a:prstGeom>
        </p:spPr>
        <p:txBody>
          <a:bodyPr wrap="square">
            <a:spAutoFit/>
          </a:bodyPr>
          <a:lstStyle/>
          <a:p>
            <a:pPr algn="ctr">
              <a:buSzPct val="25000"/>
            </a:pPr>
            <a:r>
              <a:rPr lang="en" sz="2000" b="1" dirty="0">
                <a:solidFill>
                  <a:schemeClr val="tx1"/>
                </a:solidFill>
                <a:latin typeface="Times New Roman" pitchFamily="18" charset="0"/>
                <a:cs typeface="Times New Roman" pitchFamily="18" charset="0"/>
              </a:rPr>
              <a:t>Presented by</a:t>
            </a:r>
          </a:p>
          <a:p>
            <a:pPr algn="ctr">
              <a:buSzPct val="25000"/>
            </a:pPr>
            <a:r>
              <a:rPr lang="en" sz="1800" dirty="0">
                <a:solidFill>
                  <a:schemeClr val="tx1"/>
                </a:solidFill>
                <a:latin typeface="Times New Roman" pitchFamily="18" charset="0"/>
                <a:cs typeface="Times New Roman" pitchFamily="18" charset="0"/>
              </a:rPr>
              <a:t>Batch No:12</a:t>
            </a:r>
            <a:endParaRPr lang="en" sz="1800" b="1" dirty="0">
              <a:solidFill>
                <a:schemeClr val="tx1"/>
              </a:solidFill>
              <a:latin typeface="Times New Roman" pitchFamily="18" charset="0"/>
              <a:cs typeface="Times New Roman" pitchFamily="18" charset="0"/>
            </a:endParaRPr>
          </a:p>
          <a:p>
            <a:pPr lvl="0" algn="ctr">
              <a:buSzPct val="25000"/>
            </a:pPr>
            <a:r>
              <a:rPr lang="en" sz="1800" dirty="0">
                <a:solidFill>
                  <a:srgbClr val="0070C0"/>
                </a:solidFill>
                <a:latin typeface="Times New Roman" pitchFamily="18" charset="0"/>
                <a:cs typeface="Times New Roman" pitchFamily="18" charset="0"/>
              </a:rPr>
              <a:t>Chethan Holla B V		(1AY18IS030) Gagan P Gupta		(1AY18IS041) Keerthi I G		(1AY18IS052) Malipeddu Harsha vardhan     </a:t>
            </a:r>
            <a:r>
              <a:rPr lang="en" sz="1800">
                <a:solidFill>
                  <a:srgbClr val="0070C0"/>
                </a:solidFill>
                <a:latin typeface="Times New Roman" pitchFamily="18" charset="0"/>
                <a:cs typeface="Times New Roman" pitchFamily="18" charset="0"/>
              </a:rPr>
              <a:t>(1AY18IS063) </a:t>
            </a:r>
            <a:endParaRPr lang="en" sz="1800" dirty="0">
              <a:solidFill>
                <a:srgbClr val="0070C0"/>
              </a:solidFill>
              <a:latin typeface="Times New Roman" pitchFamily="18" charset="0"/>
              <a:cs typeface="Times New Roman" pitchFamily="18" charset="0"/>
            </a:endParaRPr>
          </a:p>
        </p:txBody>
      </p:sp>
      <p:sp>
        <p:nvSpPr>
          <p:cNvPr id="7" name="Shape 374"/>
          <p:cNvSpPr txBox="1">
            <a:spLocks/>
          </p:cNvSpPr>
          <p:nvPr/>
        </p:nvSpPr>
        <p:spPr>
          <a:xfrm>
            <a:off x="953068" y="33132"/>
            <a:ext cx="6838880" cy="637215"/>
          </a:xfrm>
          <a:prstGeom prst="rect">
            <a:avLst/>
          </a:prstGeom>
          <a:noFill/>
          <a:ln>
            <a:noFill/>
          </a:ln>
        </p:spPr>
        <p:txBody>
          <a:bodyPr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None/>
              <a:defRPr sz="3600" b="0" i="0" u="none" strike="noStrike" cap="none">
                <a:solidFill>
                  <a:srgbClr val="1581AA"/>
                </a:solidFill>
                <a:latin typeface="Calibri"/>
                <a:ea typeface="Calibri"/>
                <a:cs typeface="Calibri"/>
                <a:sym typeface="Calibri"/>
              </a:defRPr>
            </a:lvl1pPr>
            <a:lvl2pPr marL="0" marR="0" lvl="1"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2pPr>
            <a:lvl3pPr marL="0" marR="0" lvl="2"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3pPr>
            <a:lvl4pPr marL="0" marR="0" lvl="3"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4pPr>
            <a:lvl5pPr marL="0" marR="0" lvl="4"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5pPr>
            <a:lvl6pPr marL="457200" marR="0" lvl="5"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6pPr>
            <a:lvl7pPr marL="914400" marR="0" lvl="6"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7pPr>
            <a:lvl8pPr marL="1371600" marR="0" lvl="7"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8pPr>
            <a:lvl9pPr marL="1828800" marR="0" lvl="8"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9pPr>
          </a:lstStyle>
          <a:p>
            <a:pPr>
              <a:buSzPct val="25000"/>
            </a:pPr>
            <a:r>
              <a:rPr lang="en-IN" sz="2800" b="1" dirty="0">
                <a:solidFill>
                  <a:srgbClr val="7030A0"/>
                </a:solidFill>
                <a:latin typeface="Times New Roman" panose="02020603050405020304" pitchFamily="18" charset="0"/>
                <a:cs typeface="Times New Roman" panose="02020603050405020304" pitchFamily="18" charset="0"/>
              </a:rPr>
              <a:t>    Project Work Phase-2 Final Presentation</a:t>
            </a:r>
            <a:endParaRPr lang="en" sz="2800" b="1" dirty="0">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C41737B-AB8F-DA18-DE0E-1D802B5F1736}"/>
              </a:ext>
            </a:extLst>
          </p:cNvPr>
          <p:cNvSpPr>
            <a:spLocks noGrp="1"/>
          </p:cNvSpPr>
          <p:nvPr>
            <p:ph type="sldNum" idx="12"/>
          </p:nvPr>
        </p:nvSpPr>
        <p:spPr/>
        <p:txBody>
          <a:bodyPr/>
          <a:lstStyle/>
          <a:p>
            <a:pPr algn="r">
              <a:buSzPct val="25000"/>
            </a:pPr>
            <a:r>
              <a:rPr lang="en" sz="2000" b="1" i="1" dirty="0">
                <a:solidFill>
                  <a:srgbClr val="FEFFFF"/>
                </a:solidFill>
                <a:latin typeface="Century Gothic"/>
                <a:ea typeface="Century Gothic"/>
                <a:cs typeface="Century Gothic"/>
                <a:sym typeface="Century Gothic"/>
              </a:rPr>
              <a:t>10</a:t>
            </a:r>
          </a:p>
        </p:txBody>
      </p:sp>
      <p:pic>
        <p:nvPicPr>
          <p:cNvPr id="8" name="Picture 7">
            <a:extLst>
              <a:ext uri="{FF2B5EF4-FFF2-40B4-BE49-F238E27FC236}">
                <a16:creationId xmlns:a16="http://schemas.microsoft.com/office/drawing/2014/main" id="{32666C6B-C372-B77A-CEE2-94A5CCD1FCBD}"/>
              </a:ext>
            </a:extLst>
          </p:cNvPr>
          <p:cNvPicPr>
            <a:picLocks noChangeAspect="1"/>
          </p:cNvPicPr>
          <p:nvPr/>
        </p:nvPicPr>
        <p:blipFill>
          <a:blip r:embed="rId2"/>
          <a:srcRect/>
          <a:stretch>
            <a:fillRect/>
          </a:stretch>
        </p:blipFill>
        <p:spPr bwMode="auto">
          <a:xfrm>
            <a:off x="2847657" y="438150"/>
            <a:ext cx="3448685" cy="3810000"/>
          </a:xfrm>
          <a:prstGeom prst="rect">
            <a:avLst/>
          </a:prstGeom>
          <a:noFill/>
          <a:ln w="9525">
            <a:noFill/>
            <a:miter lim="800000"/>
            <a:headEnd/>
            <a:tailEnd/>
          </a:ln>
        </p:spPr>
      </p:pic>
    </p:spTree>
    <p:extLst>
      <p:ext uri="{BB962C8B-B14F-4D97-AF65-F5344CB8AC3E}">
        <p14:creationId xmlns:p14="http://schemas.microsoft.com/office/powerpoint/2010/main" val="10273018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a:xfrm>
            <a:off x="533400" y="4853235"/>
            <a:ext cx="585788" cy="273843"/>
          </a:xfrm>
        </p:spPr>
        <p:txBody>
          <a:bodyPr/>
          <a:lstStyle/>
          <a:p>
            <a:pPr algn="r">
              <a:buSzPct val="25000"/>
            </a:pPr>
            <a:r>
              <a:rPr lang="en" sz="2000" b="1" i="1" dirty="0">
                <a:solidFill>
                  <a:srgbClr val="FEFFFF"/>
                </a:solidFill>
                <a:latin typeface="Century Gothic"/>
                <a:ea typeface="Century Gothic"/>
                <a:cs typeface="Century Gothic"/>
                <a:sym typeface="Century Gothic"/>
              </a:rPr>
              <a:t>11</a:t>
            </a:r>
          </a:p>
        </p:txBody>
      </p:sp>
      <p:sp>
        <p:nvSpPr>
          <p:cNvPr id="7" name="TextBox 6">
            <a:extLst>
              <a:ext uri="{FF2B5EF4-FFF2-40B4-BE49-F238E27FC236}">
                <a16:creationId xmlns:a16="http://schemas.microsoft.com/office/drawing/2014/main" id="{230707D6-FB34-7D56-1DC5-D49E2A8B5696}"/>
              </a:ext>
            </a:extLst>
          </p:cNvPr>
          <p:cNvSpPr txBox="1"/>
          <p:nvPr/>
        </p:nvSpPr>
        <p:spPr>
          <a:xfrm>
            <a:off x="685800" y="742950"/>
            <a:ext cx="7010400" cy="2962158"/>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1400" dirty="0">
                <a:latin typeface="Times New Roman" pitchFamily="18" charset="0"/>
                <a:cs typeface="Times New Roman" pitchFamily="18" charset="0"/>
              </a:rPr>
              <a:t>In this project solution are obtained using software and hardware components to achieving the results of driver drowsiness detection.</a:t>
            </a:r>
          </a:p>
          <a:p>
            <a:pPr marL="285750" indent="-285750" algn="just">
              <a:lnSpc>
                <a:spcPct val="150000"/>
              </a:lnSpc>
              <a:buFont typeface="Arial" panose="020B0604020202020204" pitchFamily="34" charset="0"/>
              <a:buChar char="•"/>
            </a:pPr>
            <a:r>
              <a:rPr lang="en-US" sz="1400" dirty="0">
                <a:latin typeface="Times New Roman" pitchFamily="18" charset="0"/>
                <a:cs typeface="Times New Roman" pitchFamily="18" charset="0"/>
              </a:rPr>
              <a:t>Through face visualization one can identify facial expressions like eye movements, head movements and mouth movements analysis.</a:t>
            </a:r>
          </a:p>
          <a:p>
            <a:pPr marL="285750" indent="-285750" algn="just">
              <a:lnSpc>
                <a:spcPct val="150000"/>
              </a:lnSpc>
              <a:buFont typeface="Arial" panose="020B0604020202020204" pitchFamily="34" charset="0"/>
              <a:buChar char="•"/>
            </a:pPr>
            <a:r>
              <a:rPr lang="en-US" sz="1400" dirty="0">
                <a:latin typeface="Times New Roman" pitchFamily="18" charset="0"/>
                <a:cs typeface="Times New Roman" pitchFamily="18" charset="0"/>
              </a:rPr>
              <a:t>Making a real time application using computer vision is found to be more efficient and creative task that needs processing accuracy of the system.</a:t>
            </a:r>
          </a:p>
          <a:p>
            <a:pPr marL="285750" indent="-285750" algn="just">
              <a:lnSpc>
                <a:spcPct val="150000"/>
              </a:lnSpc>
              <a:buFont typeface="Arial" panose="020B0604020202020204" pitchFamily="34" charset="0"/>
              <a:buChar char="•"/>
            </a:pPr>
            <a:r>
              <a:rPr lang="en-US" sz="1400" dirty="0">
                <a:latin typeface="Times New Roman" pitchFamily="18" charset="0"/>
                <a:cs typeface="Times New Roman" pitchFamily="18" charset="0"/>
              </a:rPr>
              <a:t> OpenCV is freely available software, which is used to creating computer vision. OpenCV is used in many programming languages like C, C++, and Python. It supports many interfacing like low level and high level peripherals that contains USB camera.</a:t>
            </a:r>
          </a:p>
        </p:txBody>
      </p:sp>
    </p:spTree>
    <p:extLst>
      <p:ext uri="{BB962C8B-B14F-4D97-AF65-F5344CB8AC3E}">
        <p14:creationId xmlns:p14="http://schemas.microsoft.com/office/powerpoint/2010/main" val="4118264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2" name="Slide Number Placeholder 1"/>
          <p:cNvSpPr>
            <a:spLocks noGrp="1"/>
          </p:cNvSpPr>
          <p:nvPr>
            <p:ph type="sldNum" idx="12"/>
          </p:nvPr>
        </p:nvSpPr>
        <p:spPr>
          <a:prstGeom prst="rect">
            <a:avLst/>
          </a:prstGeom>
        </p:spPr>
        <p:txBody>
          <a:bodyPr/>
          <a:lstStyle/>
          <a:p>
            <a:pPr marL="0" marR="0" lvl="0" indent="0" algn="r" rtl="0">
              <a:spcBef>
                <a:spcPts val="0"/>
              </a:spcBef>
              <a:spcAft>
                <a:spcPts val="0"/>
              </a:spcAft>
              <a:buSzPct val="25000"/>
              <a:buNone/>
            </a:pPr>
            <a:fld id="{00000000-1234-1234-1234-123412341234}" type="slidenum">
              <a:rPr lang="en" sz="2000" b="1" i="1" smtClean="0">
                <a:solidFill>
                  <a:srgbClr val="FEFFFF"/>
                </a:solidFill>
                <a:latin typeface="Century Gothic"/>
                <a:ea typeface="Century Gothic"/>
                <a:cs typeface="Century Gothic"/>
                <a:sym typeface="Century Gothic"/>
              </a:rPr>
              <a:pPr marL="0" marR="0" lvl="0" indent="0" algn="r" rtl="0">
                <a:spcBef>
                  <a:spcPts val="0"/>
                </a:spcBef>
                <a:spcAft>
                  <a:spcPts val="0"/>
                </a:spcAft>
                <a:buSzPct val="25000"/>
                <a:buNone/>
              </a:pPr>
              <a:t>12</a:t>
            </a:fld>
            <a:endParaRPr lang="en" sz="2000" b="1" i="1">
              <a:solidFill>
                <a:srgbClr val="FEFFFF"/>
              </a:solidFill>
              <a:latin typeface="Century Gothic"/>
              <a:ea typeface="Century Gothic"/>
              <a:cs typeface="Century Gothic"/>
              <a:sym typeface="Century Gothic"/>
            </a:endParaRPr>
          </a:p>
        </p:txBody>
      </p:sp>
      <p:sp>
        <p:nvSpPr>
          <p:cNvPr id="4" name="TextBox 3">
            <a:extLst>
              <a:ext uri="{FF2B5EF4-FFF2-40B4-BE49-F238E27FC236}">
                <a16:creationId xmlns:a16="http://schemas.microsoft.com/office/drawing/2014/main" id="{6936657D-567A-86D5-1442-60EAA3C406F9}"/>
              </a:ext>
            </a:extLst>
          </p:cNvPr>
          <p:cNvSpPr txBox="1"/>
          <p:nvPr/>
        </p:nvSpPr>
        <p:spPr>
          <a:xfrm>
            <a:off x="569686" y="361950"/>
            <a:ext cx="7467600" cy="376578"/>
          </a:xfrm>
          <a:prstGeom prst="rect">
            <a:avLst/>
          </a:prstGeom>
          <a:noFill/>
        </p:spPr>
        <p:txBody>
          <a:bodyPr wrap="square" rtlCol="0">
            <a:spAutoFit/>
          </a:bodyPr>
          <a:lstStyle/>
          <a:p>
            <a:pPr marL="342900" marR="73660" indent="-342900" algn="just">
              <a:lnSpc>
                <a:spcPct val="150000"/>
              </a:lnSpc>
              <a:spcAft>
                <a:spcPts val="0"/>
              </a:spcAft>
            </a:pPr>
            <a:r>
              <a:rPr lang="en-US" dirty="0">
                <a:latin typeface="Times New Roman" panose="02020603050405020304" pitchFamily="18" charset="0"/>
                <a:ea typeface="Cambria" panose="02040503050406030204" pitchFamily="18" charset="0"/>
              </a:rPr>
              <a:t>	</a:t>
            </a:r>
            <a:endParaRPr lang="en-US" dirty="0"/>
          </a:p>
        </p:txBody>
      </p:sp>
      <p:sp>
        <p:nvSpPr>
          <p:cNvPr id="7" name="TextBox 6">
            <a:extLst>
              <a:ext uri="{FF2B5EF4-FFF2-40B4-BE49-F238E27FC236}">
                <a16:creationId xmlns:a16="http://schemas.microsoft.com/office/drawing/2014/main" id="{E258E27F-BFA7-D528-DB5D-16159D3A5AC6}"/>
              </a:ext>
            </a:extLst>
          </p:cNvPr>
          <p:cNvSpPr txBox="1"/>
          <p:nvPr/>
        </p:nvSpPr>
        <p:spPr>
          <a:xfrm>
            <a:off x="625929" y="766249"/>
            <a:ext cx="7355114" cy="2638992"/>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1400" dirty="0">
                <a:latin typeface="Times New Roman" pitchFamily="18" charset="0"/>
                <a:cs typeface="Times New Roman" pitchFamily="18" charset="0"/>
              </a:rPr>
              <a:t>Driver drowsiness action are detected and sends a message and alerts the driver by giving alarm. </a:t>
            </a:r>
          </a:p>
          <a:p>
            <a:pPr marL="285750" indent="-285750" algn="just">
              <a:lnSpc>
                <a:spcPct val="150000"/>
              </a:lnSpc>
              <a:buFont typeface="Arial" panose="020B0604020202020204" pitchFamily="34" charset="0"/>
              <a:buChar char="•"/>
            </a:pPr>
            <a:r>
              <a:rPr lang="en-US" sz="1400" dirty="0">
                <a:latin typeface="Times New Roman" pitchFamily="18" charset="0"/>
                <a:cs typeface="Times New Roman" pitchFamily="18" charset="0"/>
              </a:rPr>
              <a:t>We are using facial landmark algorithm and </a:t>
            </a:r>
            <a:r>
              <a:rPr lang="en-US" sz="1400" dirty="0" err="1">
                <a:latin typeface="Times New Roman" pitchFamily="18" charset="0"/>
                <a:cs typeface="Times New Roman" pitchFamily="18" charset="0"/>
              </a:rPr>
              <a:t>Haar</a:t>
            </a:r>
            <a:r>
              <a:rPr lang="en-US" sz="1400" dirty="0">
                <a:latin typeface="Times New Roman" pitchFamily="18" charset="0"/>
                <a:cs typeface="Times New Roman" pitchFamily="18" charset="0"/>
              </a:rPr>
              <a:t> Feature based Cascade technique, it is a machine learning approach where a cascade function is trained from a lot of positive and negative images.</a:t>
            </a:r>
          </a:p>
          <a:p>
            <a:pPr marL="285750" indent="-285750" algn="just">
              <a:lnSpc>
                <a:spcPct val="150000"/>
              </a:lnSpc>
              <a:buFont typeface="Arial" panose="020B0604020202020204" pitchFamily="34" charset="0"/>
              <a:buChar char="•"/>
            </a:pPr>
            <a:r>
              <a:rPr lang="en-US" sz="1400" dirty="0">
                <a:latin typeface="Times New Roman" pitchFamily="18" charset="0"/>
                <a:cs typeface="Times New Roman" pitchFamily="18" charset="0"/>
              </a:rPr>
              <a:t> Once the image is detected the following actions are considered head movements, eye movements, mouth movements. </a:t>
            </a:r>
          </a:p>
          <a:p>
            <a:pPr marL="285750" indent="-285750" algn="just">
              <a:lnSpc>
                <a:spcPct val="150000"/>
              </a:lnSpc>
              <a:buFont typeface="Arial" panose="020B0604020202020204" pitchFamily="34" charset="0"/>
              <a:buChar char="•"/>
            </a:pPr>
            <a:r>
              <a:rPr lang="en-US" sz="1400" dirty="0">
                <a:latin typeface="Times New Roman" pitchFamily="18" charset="0"/>
                <a:cs typeface="Times New Roman" pitchFamily="18" charset="0"/>
              </a:rPr>
              <a:t>Facial landmark algorithm for localizing points on face and Euclidian method.</a:t>
            </a:r>
          </a:p>
          <a:p>
            <a:pPr marL="285750" indent="-285750" algn="just">
              <a:lnSpc>
                <a:spcPct val="150000"/>
              </a:lnSpc>
              <a:buFont typeface="Arial" panose="020B0604020202020204" pitchFamily="34" charset="0"/>
              <a:buChar char="•"/>
            </a:pPr>
            <a:r>
              <a:rPr lang="en-US" sz="1400" dirty="0">
                <a:latin typeface="Times New Roman" pitchFamily="18" charset="0"/>
                <a:cs typeface="Times New Roman" pitchFamily="18" charset="0"/>
              </a:rPr>
              <a:t>Consider an example if eyes width decreases to 2.5 or 3 seconds, detection of driver fatigue.</a:t>
            </a:r>
          </a:p>
        </p:txBody>
      </p:sp>
    </p:spTree>
    <p:extLst>
      <p:ext uri="{BB962C8B-B14F-4D97-AF65-F5344CB8AC3E}">
        <p14:creationId xmlns:p14="http://schemas.microsoft.com/office/powerpoint/2010/main" val="181364964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6C0A4D0-DA6A-B975-17DB-272DCB15F3A2}"/>
              </a:ext>
            </a:extLst>
          </p:cNvPr>
          <p:cNvSpPr>
            <a:spLocks noGrp="1"/>
          </p:cNvSpPr>
          <p:nvPr>
            <p:ph type="sldNum" idx="12"/>
          </p:nvPr>
        </p:nvSpPr>
        <p:spPr/>
        <p:txBody>
          <a:bodyPr/>
          <a:lstStyle/>
          <a:p>
            <a:pPr algn="r">
              <a:buSzPct val="25000"/>
            </a:pPr>
            <a:r>
              <a:rPr lang="en" sz="2000" b="1" i="1" dirty="0">
                <a:solidFill>
                  <a:srgbClr val="FEFFFF"/>
                </a:solidFill>
                <a:latin typeface="Century Gothic"/>
                <a:ea typeface="Century Gothic"/>
                <a:cs typeface="Century Gothic"/>
                <a:sym typeface="Century Gothic"/>
              </a:rPr>
              <a:t>13</a:t>
            </a:r>
          </a:p>
        </p:txBody>
      </p:sp>
      <p:sp>
        <p:nvSpPr>
          <p:cNvPr id="9" name="TextBox 8">
            <a:extLst>
              <a:ext uri="{FF2B5EF4-FFF2-40B4-BE49-F238E27FC236}">
                <a16:creationId xmlns:a16="http://schemas.microsoft.com/office/drawing/2014/main" id="{18EBA651-D0A7-FB6F-9041-15B27BEE0E3C}"/>
              </a:ext>
            </a:extLst>
          </p:cNvPr>
          <p:cNvSpPr txBox="1"/>
          <p:nvPr/>
        </p:nvSpPr>
        <p:spPr>
          <a:xfrm>
            <a:off x="511175" y="285750"/>
            <a:ext cx="4572000" cy="376834"/>
          </a:xfrm>
          <a:prstGeom prst="rect">
            <a:avLst/>
          </a:prstGeom>
          <a:noFill/>
        </p:spPr>
        <p:txBody>
          <a:bodyPr wrap="square">
            <a:spAutoFit/>
          </a:bodyPr>
          <a:lstStyle/>
          <a:p>
            <a:pPr algn="just">
              <a:lnSpc>
                <a:spcPct val="150000"/>
              </a:lnSpc>
            </a:pPr>
            <a:r>
              <a:rPr lang="en-US" b="1" dirty="0">
                <a:latin typeface="Times New Roman" panose="02020603050405020304" pitchFamily="18" charset="0"/>
                <a:ea typeface="Times New Roman" panose="02020603050405020304" pitchFamily="18" charset="0"/>
                <a:cs typeface="Times New Roman" panose="02020603050405020304" pitchFamily="18" charset="0"/>
              </a:rPr>
              <a:t>HARDWARE IMPLEMENTED :</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F938CA00-7432-681C-40A3-BFB1AB1B5830}"/>
              </a:ext>
            </a:extLst>
          </p:cNvPr>
          <p:cNvPicPr>
            <a:picLocks noChangeAspect="1"/>
          </p:cNvPicPr>
          <p:nvPr/>
        </p:nvPicPr>
        <p:blipFill>
          <a:blip r:embed="rId2"/>
          <a:stretch>
            <a:fillRect/>
          </a:stretch>
        </p:blipFill>
        <p:spPr>
          <a:xfrm>
            <a:off x="1600200" y="742950"/>
            <a:ext cx="5663201" cy="3404320"/>
          </a:xfrm>
          <a:prstGeom prst="rect">
            <a:avLst/>
          </a:prstGeom>
        </p:spPr>
      </p:pic>
    </p:spTree>
    <p:extLst>
      <p:ext uri="{BB962C8B-B14F-4D97-AF65-F5344CB8AC3E}">
        <p14:creationId xmlns:p14="http://schemas.microsoft.com/office/powerpoint/2010/main" val="3467920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AF92C05-FD6C-2783-C3DA-7079549007EC}"/>
              </a:ext>
            </a:extLst>
          </p:cNvPr>
          <p:cNvSpPr>
            <a:spLocks noGrp="1"/>
          </p:cNvSpPr>
          <p:nvPr>
            <p:ph type="sldNum" idx="12"/>
          </p:nvPr>
        </p:nvSpPr>
        <p:spPr/>
        <p:txBody>
          <a:bodyPr/>
          <a:lstStyle/>
          <a:p>
            <a:pPr algn="r">
              <a:buSzPct val="25000"/>
            </a:pPr>
            <a:r>
              <a:rPr lang="en" sz="2000" b="1" i="1" dirty="0">
                <a:solidFill>
                  <a:srgbClr val="FEFFFF"/>
                </a:solidFill>
                <a:latin typeface="Century Gothic"/>
                <a:ea typeface="Century Gothic"/>
                <a:cs typeface="Century Gothic"/>
                <a:sym typeface="Century Gothic"/>
              </a:rPr>
              <a:t>14</a:t>
            </a:r>
          </a:p>
        </p:txBody>
      </p:sp>
      <p:sp>
        <p:nvSpPr>
          <p:cNvPr id="9" name="TextBox 8">
            <a:extLst>
              <a:ext uri="{FF2B5EF4-FFF2-40B4-BE49-F238E27FC236}">
                <a16:creationId xmlns:a16="http://schemas.microsoft.com/office/drawing/2014/main" id="{BE4706C1-5C4F-7D27-5217-DB41A8FF2D53}"/>
              </a:ext>
            </a:extLst>
          </p:cNvPr>
          <p:cNvSpPr txBox="1"/>
          <p:nvPr/>
        </p:nvSpPr>
        <p:spPr>
          <a:xfrm>
            <a:off x="511175" y="209550"/>
            <a:ext cx="5943600" cy="3098284"/>
          </a:xfrm>
          <a:prstGeom prst="rect">
            <a:avLst/>
          </a:prstGeom>
          <a:noFill/>
        </p:spPr>
        <p:txBody>
          <a:bodyPr wrap="square">
            <a:spAutoFit/>
          </a:bodyPr>
          <a:lstStyle/>
          <a:p>
            <a:pPr marL="342900" marR="3620135" indent="14288">
              <a:lnSpc>
                <a:spcPct val="200000"/>
              </a:lnSpc>
              <a:spcBef>
                <a:spcPts val="445"/>
              </a:spcBef>
              <a:spcAft>
                <a:spcPts val="0"/>
              </a:spcAft>
            </a:pPr>
            <a:r>
              <a:rPr lang="en-US" sz="1600" b="1" kern="0" dirty="0">
                <a:effectLst/>
                <a:latin typeface="Times New Roman" panose="02020603050405020304" pitchFamily="18" charset="0"/>
                <a:ea typeface="Times New Roman" panose="02020603050405020304" pitchFamily="18" charset="0"/>
              </a:rPr>
              <a:t>Hardware</a:t>
            </a:r>
            <a:r>
              <a:rPr lang="en-US" sz="1600" b="1" kern="0" spc="-5" dirty="0">
                <a:effectLst/>
                <a:latin typeface="Times New Roman" panose="02020603050405020304" pitchFamily="18" charset="0"/>
                <a:ea typeface="Times New Roman" panose="02020603050405020304" pitchFamily="18" charset="0"/>
              </a:rPr>
              <a:t> </a:t>
            </a:r>
            <a:r>
              <a:rPr lang="en-US" sz="1600" b="1" kern="0" dirty="0">
                <a:effectLst/>
                <a:latin typeface="Times New Roman" panose="02020603050405020304" pitchFamily="18" charset="0"/>
                <a:ea typeface="Times New Roman" panose="02020603050405020304" pitchFamily="18" charset="0"/>
              </a:rPr>
              <a:t>used:</a:t>
            </a:r>
            <a:endParaRPr lang="en-IN" sz="1600" b="1" kern="0" dirty="0">
              <a:effectLst/>
              <a:latin typeface="Times New Roman" panose="02020603050405020304" pitchFamily="18" charset="0"/>
              <a:ea typeface="Times New Roman" panose="02020603050405020304" pitchFamily="18" charset="0"/>
            </a:endParaRPr>
          </a:p>
          <a:p>
            <a:pPr marL="342900" lvl="0" indent="14288">
              <a:lnSpc>
                <a:spcPts val="1365"/>
              </a:lnSpc>
              <a:buSzPts val="1200"/>
              <a:buFont typeface="Times New Roman" panose="02020603050405020304" pitchFamily="18" charset="0"/>
              <a:buChar char="•"/>
              <a:tabLst>
                <a:tab pos="651510" algn="l"/>
              </a:tabLst>
            </a:pPr>
            <a:endParaRPr lang="en-US" sz="1400" dirty="0">
              <a:effectLst/>
              <a:latin typeface="Times New Roman" panose="02020603050405020304" pitchFamily="18" charset="0"/>
              <a:ea typeface="Times New Roman" panose="02020603050405020304" pitchFamily="18" charset="0"/>
            </a:endParaRPr>
          </a:p>
          <a:p>
            <a:pPr marL="342900" lvl="0" indent="14288">
              <a:lnSpc>
                <a:spcPts val="1365"/>
              </a:lnSpc>
              <a:buSzPts val="1200"/>
              <a:buFont typeface="Times New Roman" panose="02020603050405020304" pitchFamily="18" charset="0"/>
              <a:buChar char="•"/>
              <a:tabLst>
                <a:tab pos="651510" algn="l"/>
              </a:tabLst>
            </a:pPr>
            <a:r>
              <a:rPr lang="en-US" sz="1400" dirty="0">
                <a:effectLst/>
                <a:latin typeface="Times New Roman" panose="02020603050405020304" pitchFamily="18" charset="0"/>
                <a:ea typeface="Times New Roman" panose="02020603050405020304" pitchFamily="18" charset="0"/>
              </a:rPr>
              <a:t>Arduino</a:t>
            </a:r>
            <a:r>
              <a:rPr lang="en-US" sz="1400" spc="-15" dirty="0">
                <a:effectLst/>
                <a:latin typeface="Times New Roman" panose="02020603050405020304" pitchFamily="18" charset="0"/>
                <a:ea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rPr>
              <a:t>UNO</a:t>
            </a:r>
            <a:endParaRPr lang="en-IN" sz="1200" dirty="0">
              <a:effectLst/>
              <a:latin typeface="Times New Roman" panose="02020603050405020304" pitchFamily="18" charset="0"/>
              <a:ea typeface="Times New Roman" panose="02020603050405020304" pitchFamily="18" charset="0"/>
            </a:endParaRPr>
          </a:p>
          <a:p>
            <a:pPr marL="342900" indent="14288"/>
            <a:r>
              <a:rPr lang="en-US" sz="1400" dirty="0">
                <a:effectLst/>
                <a:latin typeface="Times New Roman" panose="02020603050405020304" pitchFamily="18" charset="0"/>
                <a:ea typeface="Times New Roman" panose="02020603050405020304" pitchFamily="18" charset="0"/>
              </a:rPr>
              <a:t> </a:t>
            </a:r>
            <a:endParaRPr lang="en-IN" sz="1400" dirty="0">
              <a:effectLst/>
              <a:latin typeface="Times New Roman" panose="02020603050405020304" pitchFamily="18" charset="0"/>
              <a:ea typeface="Times New Roman" panose="02020603050405020304" pitchFamily="18" charset="0"/>
            </a:endParaRPr>
          </a:p>
          <a:p>
            <a:pPr marL="342900" lvl="0" indent="14288">
              <a:buSzPts val="1200"/>
              <a:buFont typeface="Times New Roman" panose="02020603050405020304" pitchFamily="18" charset="0"/>
              <a:buChar char="•"/>
              <a:tabLst>
                <a:tab pos="651510" algn="l"/>
              </a:tabLst>
            </a:pPr>
            <a:r>
              <a:rPr lang="en-US" sz="1400" dirty="0">
                <a:effectLst/>
                <a:latin typeface="Times New Roman" panose="02020603050405020304" pitchFamily="18" charset="0"/>
                <a:ea typeface="Times New Roman" panose="02020603050405020304" pitchFamily="18" charset="0"/>
              </a:rPr>
              <a:t>APR</a:t>
            </a:r>
            <a:r>
              <a:rPr lang="en-US" sz="1400" spc="-5" dirty="0">
                <a:effectLst/>
                <a:latin typeface="Times New Roman" panose="02020603050405020304" pitchFamily="18" charset="0"/>
                <a:ea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rPr>
              <a:t>Chip</a:t>
            </a:r>
            <a:endParaRPr lang="en-IN" sz="1200" dirty="0">
              <a:effectLst/>
              <a:latin typeface="Times New Roman" panose="02020603050405020304" pitchFamily="18" charset="0"/>
              <a:ea typeface="Times New Roman" panose="02020603050405020304" pitchFamily="18" charset="0"/>
            </a:endParaRPr>
          </a:p>
          <a:p>
            <a:pPr marL="342900" indent="14288"/>
            <a:r>
              <a:rPr lang="en-US" sz="1400" dirty="0">
                <a:effectLst/>
                <a:latin typeface="Times New Roman" panose="02020603050405020304" pitchFamily="18" charset="0"/>
                <a:ea typeface="Times New Roman" panose="02020603050405020304" pitchFamily="18" charset="0"/>
              </a:rPr>
              <a:t> </a:t>
            </a:r>
            <a:endParaRPr lang="en-IN" sz="1400" dirty="0">
              <a:effectLst/>
              <a:latin typeface="Times New Roman" panose="02020603050405020304" pitchFamily="18" charset="0"/>
              <a:ea typeface="Times New Roman" panose="02020603050405020304" pitchFamily="18" charset="0"/>
            </a:endParaRPr>
          </a:p>
          <a:p>
            <a:pPr marL="342900" lvl="0" indent="14288">
              <a:buSzPts val="1200"/>
              <a:buFont typeface="Times New Roman" panose="02020603050405020304" pitchFamily="18" charset="0"/>
              <a:buChar char="•"/>
              <a:tabLst>
                <a:tab pos="651510" algn="l"/>
              </a:tabLst>
            </a:pPr>
            <a:r>
              <a:rPr lang="en-US" sz="1400" dirty="0">
                <a:effectLst/>
                <a:latin typeface="Times New Roman" panose="02020603050405020304" pitchFamily="18" charset="0"/>
                <a:ea typeface="Times New Roman" panose="02020603050405020304" pitchFamily="18" charset="0"/>
              </a:rPr>
              <a:t>Speaker</a:t>
            </a:r>
            <a:endParaRPr lang="en-IN" sz="1200" dirty="0">
              <a:effectLst/>
              <a:latin typeface="Times New Roman" panose="02020603050405020304" pitchFamily="18" charset="0"/>
              <a:ea typeface="Times New Roman" panose="02020603050405020304" pitchFamily="18" charset="0"/>
            </a:endParaRPr>
          </a:p>
          <a:p>
            <a:pPr marL="342900" indent="14288">
              <a:spcBef>
                <a:spcPts val="5"/>
              </a:spcBef>
            </a:pPr>
            <a:r>
              <a:rPr lang="en-US" sz="1400" dirty="0">
                <a:effectLst/>
                <a:latin typeface="Times New Roman" panose="02020603050405020304" pitchFamily="18" charset="0"/>
                <a:ea typeface="Times New Roman" panose="02020603050405020304" pitchFamily="18" charset="0"/>
              </a:rPr>
              <a:t> </a:t>
            </a:r>
            <a:endParaRPr lang="en-IN" sz="1400" dirty="0">
              <a:effectLst/>
              <a:latin typeface="Times New Roman" panose="02020603050405020304" pitchFamily="18" charset="0"/>
              <a:ea typeface="Times New Roman" panose="02020603050405020304" pitchFamily="18" charset="0"/>
            </a:endParaRPr>
          </a:p>
          <a:p>
            <a:pPr marL="342900" lvl="0" indent="14288">
              <a:buSzPts val="1200"/>
              <a:buFont typeface="Times New Roman" panose="02020603050405020304" pitchFamily="18" charset="0"/>
              <a:buChar char="•"/>
              <a:tabLst>
                <a:tab pos="651510" algn="l"/>
              </a:tabLst>
            </a:pPr>
            <a:r>
              <a:rPr lang="en-US" sz="1400" dirty="0">
                <a:effectLst/>
                <a:latin typeface="Times New Roman" panose="02020603050405020304" pitchFamily="18" charset="0"/>
                <a:ea typeface="Times New Roman" panose="02020603050405020304" pitchFamily="18" charset="0"/>
              </a:rPr>
              <a:t>Buzzer</a:t>
            </a:r>
            <a:endParaRPr lang="en-IN" sz="1200" dirty="0">
              <a:effectLst/>
              <a:latin typeface="Times New Roman" panose="02020603050405020304" pitchFamily="18" charset="0"/>
              <a:ea typeface="Times New Roman" panose="02020603050405020304" pitchFamily="18" charset="0"/>
            </a:endParaRPr>
          </a:p>
          <a:p>
            <a:pPr marL="342900" indent="14288"/>
            <a:r>
              <a:rPr lang="en-US" sz="1400" dirty="0">
                <a:effectLst/>
                <a:latin typeface="Times New Roman" panose="02020603050405020304" pitchFamily="18" charset="0"/>
                <a:ea typeface="Times New Roman" panose="02020603050405020304" pitchFamily="18" charset="0"/>
              </a:rPr>
              <a:t> </a:t>
            </a:r>
            <a:endParaRPr lang="en-IN" sz="1400" dirty="0">
              <a:effectLst/>
              <a:latin typeface="Times New Roman" panose="02020603050405020304" pitchFamily="18" charset="0"/>
              <a:ea typeface="Times New Roman" panose="02020603050405020304" pitchFamily="18" charset="0"/>
            </a:endParaRPr>
          </a:p>
          <a:p>
            <a:pPr marL="342900" lvl="0" indent="14288">
              <a:buSzPts val="1200"/>
              <a:buFont typeface="Times New Roman" panose="02020603050405020304" pitchFamily="18" charset="0"/>
              <a:buChar char="•"/>
              <a:tabLst>
                <a:tab pos="651510" algn="l"/>
              </a:tabLst>
            </a:pPr>
            <a:r>
              <a:rPr lang="en-US" sz="1400" dirty="0">
                <a:effectLst/>
                <a:latin typeface="Times New Roman" panose="02020603050405020304" pitchFamily="18" charset="0"/>
                <a:ea typeface="Times New Roman" panose="02020603050405020304" pitchFamily="18" charset="0"/>
              </a:rPr>
              <a:t>2</a:t>
            </a:r>
            <a:r>
              <a:rPr lang="en-US" sz="1400" spc="-5" dirty="0">
                <a:effectLst/>
                <a:latin typeface="Times New Roman" panose="02020603050405020304" pitchFamily="18" charset="0"/>
                <a:ea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rPr>
              <a:t>LED</a:t>
            </a:r>
            <a:r>
              <a:rPr lang="en-US" sz="1400" spc="-5" dirty="0">
                <a:effectLst/>
                <a:latin typeface="Times New Roman" panose="02020603050405020304" pitchFamily="18" charset="0"/>
                <a:ea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rPr>
              <a:t>Light (Hazard Light)</a:t>
            </a:r>
            <a:endParaRPr lang="en-IN" sz="1200" dirty="0">
              <a:effectLst/>
              <a:latin typeface="Times New Roman" panose="02020603050405020304" pitchFamily="18" charset="0"/>
              <a:ea typeface="Times New Roman" panose="02020603050405020304" pitchFamily="18" charset="0"/>
            </a:endParaRPr>
          </a:p>
          <a:p>
            <a:pPr marL="342900" indent="14288"/>
            <a:r>
              <a:rPr lang="en-US" sz="1400" dirty="0">
                <a:effectLst/>
                <a:latin typeface="Times New Roman" panose="02020603050405020304" pitchFamily="18" charset="0"/>
                <a:ea typeface="Times New Roman" panose="02020603050405020304" pitchFamily="18" charset="0"/>
              </a:rPr>
              <a:t> </a:t>
            </a:r>
            <a:endParaRPr lang="en-IN" sz="1400" dirty="0">
              <a:effectLst/>
              <a:latin typeface="Times New Roman" panose="02020603050405020304" pitchFamily="18" charset="0"/>
              <a:ea typeface="Times New Roman" panose="02020603050405020304" pitchFamily="18" charset="0"/>
            </a:endParaRPr>
          </a:p>
          <a:p>
            <a:pPr marL="342900" lvl="0" indent="14288">
              <a:buSzPts val="1200"/>
              <a:buFont typeface="Times New Roman" panose="02020603050405020304" pitchFamily="18" charset="0"/>
              <a:buChar char="•"/>
              <a:tabLst>
                <a:tab pos="651510" algn="l"/>
              </a:tabLst>
            </a:pPr>
            <a:r>
              <a:rPr lang="en-US" sz="1400" dirty="0">
                <a:effectLst/>
                <a:latin typeface="Times New Roman" panose="02020603050405020304" pitchFamily="18" charset="0"/>
                <a:ea typeface="Times New Roman" panose="02020603050405020304" pitchFamily="18" charset="0"/>
              </a:rPr>
              <a:t>Power</a:t>
            </a:r>
            <a:r>
              <a:rPr lang="en-US" sz="1400" spc="-5" dirty="0">
                <a:effectLst/>
                <a:latin typeface="Times New Roman" panose="02020603050405020304" pitchFamily="18" charset="0"/>
                <a:ea typeface="Times New Roman" panose="02020603050405020304" pitchFamily="18" charset="0"/>
              </a:rPr>
              <a:t> </a:t>
            </a:r>
            <a:r>
              <a:rPr lang="en-US" sz="1400" dirty="0">
                <a:effectLst/>
                <a:latin typeface="Times New Roman" panose="02020603050405020304" pitchFamily="18" charset="0"/>
                <a:ea typeface="Times New Roman" panose="02020603050405020304" pitchFamily="18" charset="0"/>
              </a:rPr>
              <a:t>Supply</a:t>
            </a:r>
            <a:endParaRPr lang="en-IN"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2270664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 name="Title 2"/>
          <p:cNvSpPr>
            <a:spLocks noGrp="1"/>
          </p:cNvSpPr>
          <p:nvPr>
            <p:ph type="ctrTitle" idx="4294967295"/>
          </p:nvPr>
        </p:nvSpPr>
        <p:spPr>
          <a:xfrm>
            <a:off x="501236" y="140927"/>
            <a:ext cx="8001056" cy="571504"/>
          </a:xfrm>
          <a:noFill/>
        </p:spPr>
        <p:txBody>
          <a:bodyPr/>
          <a:lstStyle/>
          <a:p>
            <a:r>
              <a:rPr lang="en-US"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Results</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idx="12"/>
          </p:nvPr>
        </p:nvSpPr>
        <p:spPr>
          <a:prstGeom prst="rect">
            <a:avLst/>
          </a:prstGeom>
        </p:spPr>
        <p:txBody>
          <a:bodyPr/>
          <a:lstStyle/>
          <a:p>
            <a:pPr marL="0" marR="0" lvl="0" indent="0" algn="r" rtl="0">
              <a:spcBef>
                <a:spcPts val="0"/>
              </a:spcBef>
              <a:spcAft>
                <a:spcPts val="0"/>
              </a:spcAft>
              <a:buSzPct val="25000"/>
              <a:buNone/>
            </a:pPr>
            <a:fld id="{00000000-1234-1234-1234-123412341234}" type="slidenum">
              <a:rPr lang="en" sz="2000" b="1" i="1" smtClean="0">
                <a:solidFill>
                  <a:srgbClr val="FEFFFF"/>
                </a:solidFill>
                <a:latin typeface="Century Gothic"/>
                <a:ea typeface="Century Gothic"/>
                <a:cs typeface="Century Gothic"/>
                <a:sym typeface="Century Gothic"/>
              </a:rPr>
              <a:pPr marL="0" marR="0" lvl="0" indent="0" algn="r" rtl="0">
                <a:spcBef>
                  <a:spcPts val="0"/>
                </a:spcBef>
                <a:spcAft>
                  <a:spcPts val="0"/>
                </a:spcAft>
                <a:buSzPct val="25000"/>
                <a:buNone/>
              </a:pPr>
              <a:t>15</a:t>
            </a:fld>
            <a:endParaRPr lang="en" sz="2000" b="1" i="1">
              <a:solidFill>
                <a:srgbClr val="FEFFFF"/>
              </a:solidFill>
              <a:latin typeface="Century Gothic"/>
              <a:ea typeface="Century Gothic"/>
              <a:cs typeface="Century Gothic"/>
              <a:sym typeface="Century Gothic"/>
            </a:endParaRPr>
          </a:p>
        </p:txBody>
      </p:sp>
      <p:pic>
        <p:nvPicPr>
          <p:cNvPr id="5" name="Picture 4">
            <a:extLst>
              <a:ext uri="{FF2B5EF4-FFF2-40B4-BE49-F238E27FC236}">
                <a16:creationId xmlns:a16="http://schemas.microsoft.com/office/drawing/2014/main" id="{19721F30-2B7B-2B65-5B3B-2E299D8CE0DE}"/>
              </a:ext>
            </a:extLst>
          </p:cNvPr>
          <p:cNvPicPr>
            <a:picLocks noChangeAspect="1"/>
          </p:cNvPicPr>
          <p:nvPr/>
        </p:nvPicPr>
        <p:blipFill>
          <a:blip r:embed="rId3"/>
          <a:stretch>
            <a:fillRect/>
          </a:stretch>
        </p:blipFill>
        <p:spPr>
          <a:xfrm>
            <a:off x="1409700" y="792956"/>
            <a:ext cx="6324600" cy="3557587"/>
          </a:xfrm>
          <a:prstGeom prst="rect">
            <a:avLst/>
          </a:prstGeom>
        </p:spPr>
      </p:pic>
    </p:spTree>
    <p:extLst>
      <p:ext uri="{BB962C8B-B14F-4D97-AF65-F5344CB8AC3E}">
        <p14:creationId xmlns:p14="http://schemas.microsoft.com/office/powerpoint/2010/main" val="126002214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BAC9A75-69A1-5A3A-527D-38972DB29E45}"/>
              </a:ext>
            </a:extLst>
          </p:cNvPr>
          <p:cNvSpPr>
            <a:spLocks noGrp="1"/>
          </p:cNvSpPr>
          <p:nvPr>
            <p:ph type="sldNum" idx="12"/>
          </p:nvPr>
        </p:nvSpPr>
        <p:spPr/>
        <p:txBody>
          <a:bodyPr/>
          <a:lstStyle/>
          <a:p>
            <a:pPr algn="r">
              <a:buSzPct val="25000"/>
            </a:pPr>
            <a:r>
              <a:rPr lang="en" sz="2000" b="1" i="1" dirty="0">
                <a:solidFill>
                  <a:srgbClr val="FEFFFF"/>
                </a:solidFill>
                <a:latin typeface="Century Gothic"/>
                <a:ea typeface="Century Gothic"/>
                <a:cs typeface="Century Gothic"/>
                <a:sym typeface="Century Gothic"/>
              </a:rPr>
              <a:t>16</a:t>
            </a:r>
          </a:p>
        </p:txBody>
      </p:sp>
      <p:pic>
        <p:nvPicPr>
          <p:cNvPr id="10" name="Picture 9">
            <a:extLst>
              <a:ext uri="{FF2B5EF4-FFF2-40B4-BE49-F238E27FC236}">
                <a16:creationId xmlns:a16="http://schemas.microsoft.com/office/drawing/2014/main" id="{6F3B2E72-C80D-430C-7342-8C898A2F6DDE}"/>
              </a:ext>
            </a:extLst>
          </p:cNvPr>
          <p:cNvPicPr>
            <a:picLocks noChangeAspect="1"/>
          </p:cNvPicPr>
          <p:nvPr/>
        </p:nvPicPr>
        <p:blipFill>
          <a:blip r:embed="rId2"/>
          <a:stretch>
            <a:fillRect/>
          </a:stretch>
        </p:blipFill>
        <p:spPr>
          <a:xfrm>
            <a:off x="1253067" y="704850"/>
            <a:ext cx="6637865" cy="3733800"/>
          </a:xfrm>
          <a:prstGeom prst="rect">
            <a:avLst/>
          </a:prstGeom>
        </p:spPr>
      </p:pic>
    </p:spTree>
    <p:extLst>
      <p:ext uri="{BB962C8B-B14F-4D97-AF65-F5344CB8AC3E}">
        <p14:creationId xmlns:p14="http://schemas.microsoft.com/office/powerpoint/2010/main" val="6899814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 name="Title 2"/>
          <p:cNvSpPr>
            <a:spLocks noGrp="1"/>
          </p:cNvSpPr>
          <p:nvPr>
            <p:ph type="ctrTitle" idx="4294967295"/>
          </p:nvPr>
        </p:nvSpPr>
        <p:spPr>
          <a:xfrm>
            <a:off x="285720" y="214296"/>
            <a:ext cx="4362480" cy="785818"/>
          </a:xfrm>
        </p:spPr>
        <p:txBody>
          <a:bodyPr/>
          <a:lstStyle/>
          <a:p>
            <a:r>
              <a:rPr lang="en-US" sz="3200" b="1" dirty="0">
                <a:latin typeface="Times New Roman" panose="02020603050405020304" pitchFamily="18" charset="0"/>
                <a:cs typeface="Times New Roman" panose="02020603050405020304" pitchFamily="18" charset="0"/>
              </a:rPr>
              <a:t>Testing</a:t>
            </a:r>
          </a:p>
        </p:txBody>
      </p:sp>
      <p:sp>
        <p:nvSpPr>
          <p:cNvPr id="2" name="Slide Number Placeholder 1"/>
          <p:cNvSpPr>
            <a:spLocks noGrp="1"/>
          </p:cNvSpPr>
          <p:nvPr>
            <p:ph type="sldNum" idx="12"/>
          </p:nvPr>
        </p:nvSpPr>
        <p:spPr>
          <a:prstGeom prst="rect">
            <a:avLst/>
          </a:prstGeom>
        </p:spPr>
        <p:txBody>
          <a:bodyPr/>
          <a:lstStyle/>
          <a:p>
            <a:pPr marL="0" marR="0" lvl="0" indent="0" algn="r" rtl="0">
              <a:spcBef>
                <a:spcPts val="0"/>
              </a:spcBef>
              <a:spcAft>
                <a:spcPts val="0"/>
              </a:spcAft>
              <a:buSzPct val="25000"/>
              <a:buNone/>
            </a:pPr>
            <a:fld id="{00000000-1234-1234-1234-123412341234}" type="slidenum">
              <a:rPr lang="en" sz="2000" b="1" i="1" smtClean="0">
                <a:solidFill>
                  <a:srgbClr val="FEFFFF"/>
                </a:solidFill>
                <a:latin typeface="Century Gothic"/>
                <a:ea typeface="Century Gothic"/>
                <a:cs typeface="Century Gothic"/>
                <a:sym typeface="Century Gothic"/>
              </a:rPr>
              <a:pPr marL="0" marR="0" lvl="0" indent="0" algn="r" rtl="0">
                <a:spcBef>
                  <a:spcPts val="0"/>
                </a:spcBef>
                <a:spcAft>
                  <a:spcPts val="0"/>
                </a:spcAft>
                <a:buSzPct val="25000"/>
                <a:buNone/>
              </a:pPr>
              <a:t>17</a:t>
            </a:fld>
            <a:endParaRPr lang="en" sz="2000" b="1" i="1">
              <a:solidFill>
                <a:srgbClr val="FEFFFF"/>
              </a:solidFill>
              <a:latin typeface="Century Gothic"/>
              <a:ea typeface="Century Gothic"/>
              <a:cs typeface="Century Gothic"/>
              <a:sym typeface="Century Gothic"/>
            </a:endParaRPr>
          </a:p>
        </p:txBody>
      </p:sp>
      <p:sp>
        <p:nvSpPr>
          <p:cNvPr id="4" name="Rectangle 3"/>
          <p:cNvSpPr/>
          <p:nvPr/>
        </p:nvSpPr>
        <p:spPr>
          <a:xfrm>
            <a:off x="381000" y="895350"/>
            <a:ext cx="8001000" cy="523220"/>
          </a:xfrm>
          <a:prstGeom prst="rect">
            <a:avLst/>
          </a:prstGeom>
        </p:spPr>
        <p:txBody>
          <a:bodyPr wrap="square">
            <a:spAutoFit/>
          </a:bodyPr>
          <a:lstStyle/>
          <a:p>
            <a:pPr hangingPunct="0"/>
            <a:r>
              <a:rPr lang="en-US" dirty="0">
                <a:latin typeface="Times New Roman" pitchFamily="18" charset="0"/>
                <a:cs typeface="Times New Roman" pitchFamily="18" charset="0"/>
              </a:rPr>
              <a:t>Testing is the process of evaluating a system or its component(s) with the intent to find whether it satisfies the specified requirements or not. </a:t>
            </a:r>
            <a:endParaRPr lang="en-IN" dirty="0">
              <a:latin typeface="Times New Roman" pitchFamily="18" charset="0"/>
              <a:cs typeface="Times New Roman" pitchFamily="18" charset="0"/>
            </a:endParaRPr>
          </a:p>
        </p:txBody>
      </p:sp>
      <p:sp>
        <p:nvSpPr>
          <p:cNvPr id="5" name="Rectangle 4"/>
          <p:cNvSpPr/>
          <p:nvPr/>
        </p:nvSpPr>
        <p:spPr>
          <a:xfrm>
            <a:off x="405727" y="1451119"/>
            <a:ext cx="8585873" cy="954107"/>
          </a:xfrm>
          <a:prstGeom prst="rect">
            <a:avLst/>
          </a:prstGeom>
        </p:spPr>
        <p:txBody>
          <a:bodyPr wrap="square">
            <a:spAutoFit/>
          </a:bodyPr>
          <a:lstStyle/>
          <a:p>
            <a:pPr lvl="2" hangingPunct="0"/>
            <a:r>
              <a:rPr lang="en-US" b="1" dirty="0">
                <a:latin typeface="Times New Roman" pitchFamily="18" charset="0"/>
                <a:cs typeface="Times New Roman" pitchFamily="18" charset="0"/>
              </a:rPr>
              <a:t>1. Black-Box Testing</a:t>
            </a:r>
            <a:endParaRPr lang="en-IN" sz="1200" dirty="0">
              <a:latin typeface="Times New Roman" pitchFamily="18" charset="0"/>
              <a:cs typeface="Times New Roman" pitchFamily="18" charset="0"/>
            </a:endParaRPr>
          </a:p>
          <a:p>
            <a:pPr hangingPunct="0"/>
            <a:endParaRPr lang="en-US" b="1" dirty="0">
              <a:latin typeface="Times New Roman" pitchFamily="18" charset="0"/>
              <a:cs typeface="Times New Roman" pitchFamily="18" charset="0"/>
            </a:endParaRPr>
          </a:p>
          <a:p>
            <a:pPr hangingPunct="0"/>
            <a:r>
              <a:rPr lang="en-US" dirty="0">
                <a:latin typeface="Times New Roman" pitchFamily="18" charset="0"/>
                <a:cs typeface="Times New Roman" pitchFamily="18" charset="0"/>
              </a:rPr>
              <a:t>The technique of testing without having any knowledge of the interior workings of the application is called black-box testing. </a:t>
            </a:r>
            <a:endParaRPr lang="en-IN" dirty="0">
              <a:latin typeface="Times New Roman" pitchFamily="18" charset="0"/>
              <a:cs typeface="Times New Roman" pitchFamily="18" charset="0"/>
            </a:endParaRPr>
          </a:p>
        </p:txBody>
      </p:sp>
      <p:sp>
        <p:nvSpPr>
          <p:cNvPr id="6" name="Rectangle 5"/>
          <p:cNvSpPr/>
          <p:nvPr/>
        </p:nvSpPr>
        <p:spPr>
          <a:xfrm>
            <a:off x="405727" y="2451834"/>
            <a:ext cx="8382000" cy="738664"/>
          </a:xfrm>
          <a:prstGeom prst="rect">
            <a:avLst/>
          </a:prstGeom>
        </p:spPr>
        <p:txBody>
          <a:bodyPr wrap="square">
            <a:spAutoFit/>
          </a:bodyPr>
          <a:lstStyle/>
          <a:p>
            <a:pPr lvl="2" hangingPunct="0"/>
            <a:r>
              <a:rPr lang="en-US" b="1" dirty="0">
                <a:latin typeface="Times New Roman" pitchFamily="18" charset="0"/>
                <a:cs typeface="Times New Roman" pitchFamily="18" charset="0"/>
              </a:rPr>
              <a:t>2. White-Box Testing</a:t>
            </a:r>
            <a:endParaRPr lang="en-IN" sz="1200" dirty="0">
              <a:latin typeface="Times New Roman" pitchFamily="18" charset="0"/>
              <a:cs typeface="Times New Roman" pitchFamily="18" charset="0"/>
            </a:endParaRPr>
          </a:p>
          <a:p>
            <a:pPr hangingPunct="0"/>
            <a:r>
              <a:rPr lang="en-US" b="1" dirty="0">
                <a:latin typeface="Times New Roman" pitchFamily="18" charset="0"/>
                <a:cs typeface="Times New Roman" pitchFamily="18" charset="0"/>
              </a:rPr>
              <a:t> </a:t>
            </a:r>
            <a:endParaRPr lang="en-IN" sz="1200" dirty="0">
              <a:latin typeface="Times New Roman" pitchFamily="18" charset="0"/>
              <a:cs typeface="Times New Roman" pitchFamily="18" charset="0"/>
            </a:endParaRPr>
          </a:p>
          <a:p>
            <a:r>
              <a:rPr lang="en-US" dirty="0">
                <a:latin typeface="Times New Roman" pitchFamily="18" charset="0"/>
                <a:cs typeface="Times New Roman" pitchFamily="18" charset="0"/>
              </a:rPr>
              <a:t>White-box testing is the detailed investigation of internal logic and structure of the code</a:t>
            </a:r>
            <a:endParaRPr lang="en-IN" dirty="0">
              <a:latin typeface="Times New Roman" pitchFamily="18" charset="0"/>
              <a:cs typeface="Times New Roman" pitchFamily="18" charset="0"/>
            </a:endParaRPr>
          </a:p>
        </p:txBody>
      </p:sp>
    </p:spTree>
    <p:extLst>
      <p:ext uri="{BB962C8B-B14F-4D97-AF65-F5344CB8AC3E}">
        <p14:creationId xmlns:p14="http://schemas.microsoft.com/office/powerpoint/2010/main" val="245573498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algn="r">
              <a:buSzPct val="25000"/>
            </a:pPr>
            <a:r>
              <a:rPr lang="en" sz="2000" b="1" i="1" dirty="0">
                <a:solidFill>
                  <a:srgbClr val="FEFFFF"/>
                </a:solidFill>
                <a:latin typeface="Century Gothic"/>
                <a:ea typeface="Century Gothic"/>
                <a:cs typeface="Century Gothic"/>
                <a:sym typeface="Century Gothic"/>
              </a:rPr>
              <a:t>18</a:t>
            </a:r>
          </a:p>
        </p:txBody>
      </p:sp>
      <p:sp>
        <p:nvSpPr>
          <p:cNvPr id="9" name="Rectangle 8"/>
          <p:cNvSpPr/>
          <p:nvPr/>
        </p:nvSpPr>
        <p:spPr>
          <a:xfrm>
            <a:off x="561660" y="133350"/>
            <a:ext cx="7543800" cy="923330"/>
          </a:xfrm>
          <a:prstGeom prst="rect">
            <a:avLst/>
          </a:prstGeom>
        </p:spPr>
        <p:txBody>
          <a:bodyPr wrap="square">
            <a:spAutoFit/>
          </a:bodyPr>
          <a:lstStyle/>
          <a:p>
            <a:pPr lvl="2"/>
            <a:r>
              <a:rPr lang="en-US" b="1" dirty="0">
                <a:latin typeface="Times New Roman" pitchFamily="18" charset="0"/>
                <a:cs typeface="Times New Roman" pitchFamily="18" charset="0"/>
              </a:rPr>
              <a:t>Unit Testing</a:t>
            </a:r>
          </a:p>
          <a:p>
            <a:pPr lvl="2"/>
            <a:endParaRPr lang="en-IN" sz="1200" dirty="0">
              <a:latin typeface="Times New Roman" pitchFamily="18" charset="0"/>
              <a:cs typeface="Times New Roman" pitchFamily="18" charset="0"/>
            </a:endParaRPr>
          </a:p>
          <a:p>
            <a:r>
              <a:rPr lang="en-US" dirty="0">
                <a:latin typeface="Times New Roman" pitchFamily="18" charset="0"/>
                <a:cs typeface="Times New Roman" pitchFamily="18" charset="0"/>
              </a:rPr>
              <a:t>The goal of unit testing is to isolate each part of the program and show that individual parts are correct in terms of requirements and functionality. Test cases and results are shown in the Tables.</a:t>
            </a:r>
            <a:endParaRPr lang="en-IN" dirty="0">
              <a:latin typeface="Times New Roman" pitchFamily="18" charset="0"/>
              <a:cs typeface="Times New Roman" pitchFamily="18" charset="0"/>
            </a:endParaRPr>
          </a:p>
        </p:txBody>
      </p:sp>
      <p:graphicFrame>
        <p:nvGraphicFramePr>
          <p:cNvPr id="3" name="Table 2">
            <a:extLst>
              <a:ext uri="{FF2B5EF4-FFF2-40B4-BE49-F238E27FC236}">
                <a16:creationId xmlns:a16="http://schemas.microsoft.com/office/drawing/2014/main" id="{5B3BCCBE-6258-70A4-4365-B00B28BC1F41}"/>
              </a:ext>
            </a:extLst>
          </p:cNvPr>
          <p:cNvGraphicFramePr>
            <a:graphicFrameLocks noGrp="1"/>
          </p:cNvGraphicFramePr>
          <p:nvPr>
            <p:extLst>
              <p:ext uri="{D42A27DB-BD31-4B8C-83A1-F6EECF244321}">
                <p14:modId xmlns:p14="http://schemas.microsoft.com/office/powerpoint/2010/main" val="1746442305"/>
              </p:ext>
            </p:extLst>
          </p:nvPr>
        </p:nvGraphicFramePr>
        <p:xfrm>
          <a:off x="500139" y="1428750"/>
          <a:ext cx="3919461" cy="2378333"/>
        </p:xfrm>
        <a:graphic>
          <a:graphicData uri="http://schemas.openxmlformats.org/drawingml/2006/table">
            <a:tbl>
              <a:tblPr firstRow="1" firstCol="1" lastRow="1" lastCol="1" bandRow="1" bandCol="1">
                <a:tableStyleId>{5C22544A-7EE6-4342-B048-85BDC9FD1C3A}</a:tableStyleId>
              </a:tblPr>
              <a:tblGrid>
                <a:gridCol w="1200140">
                  <a:extLst>
                    <a:ext uri="{9D8B030D-6E8A-4147-A177-3AD203B41FA5}">
                      <a16:colId xmlns:a16="http://schemas.microsoft.com/office/drawing/2014/main" val="4292319704"/>
                    </a:ext>
                  </a:extLst>
                </a:gridCol>
                <a:gridCol w="2719321">
                  <a:extLst>
                    <a:ext uri="{9D8B030D-6E8A-4147-A177-3AD203B41FA5}">
                      <a16:colId xmlns:a16="http://schemas.microsoft.com/office/drawing/2014/main" val="2016255956"/>
                    </a:ext>
                  </a:extLst>
                </a:gridCol>
              </a:tblGrid>
              <a:tr h="193698">
                <a:tc>
                  <a:txBody>
                    <a:bodyPr/>
                    <a:lstStyle/>
                    <a:p>
                      <a:pPr algn="r">
                        <a:lnSpc>
                          <a:spcPct val="150000"/>
                        </a:lnSpc>
                        <a:spcAft>
                          <a:spcPts val="1000"/>
                        </a:spcAft>
                      </a:pPr>
                      <a:r>
                        <a:rPr lang="en-US" sz="1100" dirty="0" err="1">
                          <a:effectLst/>
                          <a:latin typeface="Times New Roman" panose="02020603050405020304" pitchFamily="18" charset="0"/>
                          <a:cs typeface="Times New Roman" panose="02020603050405020304" pitchFamily="18" charset="0"/>
                        </a:rPr>
                        <a:t>Sl</a:t>
                      </a:r>
                      <a:r>
                        <a:rPr lang="en-US" sz="1100" dirty="0">
                          <a:effectLst/>
                          <a:latin typeface="Times New Roman" panose="02020603050405020304" pitchFamily="18" charset="0"/>
                          <a:cs typeface="Times New Roman" panose="02020603050405020304" pitchFamily="18" charset="0"/>
                        </a:rPr>
                        <a:t> # Test Case : -</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just">
                        <a:lnSpc>
                          <a:spcPct val="150000"/>
                        </a:lnSpc>
                        <a:spcAft>
                          <a:spcPts val="1000"/>
                        </a:spcAft>
                      </a:pPr>
                      <a:r>
                        <a:rPr lang="en-US" sz="1100" dirty="0">
                          <a:effectLst/>
                          <a:latin typeface="Times New Roman" panose="02020603050405020304" pitchFamily="18" charset="0"/>
                          <a:cs typeface="Times New Roman" panose="02020603050405020304" pitchFamily="18" charset="0"/>
                        </a:rPr>
                        <a:t>UTC-1</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537302868"/>
                  </a:ext>
                </a:extLst>
              </a:tr>
              <a:tr h="191283">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Name of Test: -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nSpc>
                          <a:spcPct val="150000"/>
                        </a:lnSpc>
                        <a:spcAft>
                          <a:spcPts val="1000"/>
                        </a:spcAft>
                      </a:pPr>
                      <a:r>
                        <a:rPr lang="en-US" sz="1100" dirty="0">
                          <a:effectLst/>
                          <a:latin typeface="Times New Roman" panose="02020603050405020304" pitchFamily="18" charset="0"/>
                          <a:cs typeface="Times New Roman" panose="02020603050405020304" pitchFamily="18" charset="0"/>
                        </a:rPr>
                        <a:t>Image or video capture</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968158955"/>
                  </a:ext>
                </a:extLst>
              </a:tr>
              <a:tr h="408576">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Items being tested: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just">
                        <a:lnSpc>
                          <a:spcPct val="150000"/>
                        </a:lnSpc>
                        <a:spcAft>
                          <a:spcPts val="1000"/>
                        </a:spcAft>
                      </a:pPr>
                      <a:r>
                        <a:rPr lang="en-US" sz="1100" dirty="0">
                          <a:effectLst/>
                          <a:latin typeface="Times New Roman" panose="02020603050405020304" pitchFamily="18" charset="0"/>
                          <a:cs typeface="Times New Roman" panose="02020603050405020304" pitchFamily="18" charset="0"/>
                        </a:rPr>
                        <a:t>Input Image</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545692341"/>
                  </a:ext>
                </a:extLst>
              </a:tr>
              <a:tr h="202477">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Sample Input: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just">
                        <a:lnSpc>
                          <a:spcPct val="150000"/>
                        </a:lnSpc>
                        <a:spcAft>
                          <a:spcPts val="1000"/>
                        </a:spcAft>
                      </a:pPr>
                      <a:r>
                        <a:rPr lang="en-US" sz="1100" dirty="0">
                          <a:effectLst/>
                          <a:latin typeface="Times New Roman" panose="02020603050405020304" pitchFamily="18" charset="0"/>
                          <a:cs typeface="Times New Roman" panose="02020603050405020304" pitchFamily="18" charset="0"/>
                        </a:rPr>
                        <a:t>Camera Stream</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15327150"/>
                  </a:ext>
                </a:extLst>
              </a:tr>
              <a:tr h="564083">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Expected output: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nSpc>
                          <a:spcPct val="150000"/>
                        </a:lnSpc>
                        <a:spcAft>
                          <a:spcPts val="1000"/>
                        </a:spcAft>
                      </a:pPr>
                      <a:r>
                        <a:rPr lang="en-US" sz="1100" dirty="0">
                          <a:effectLst/>
                          <a:latin typeface="Times New Roman" panose="02020603050405020304" pitchFamily="18" charset="0"/>
                          <a:cs typeface="Times New Roman" panose="02020603050405020304" pitchFamily="18" charset="0"/>
                        </a:rPr>
                        <a:t>Should Capture input image</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63198782"/>
                  </a:ext>
                </a:extLst>
              </a:tr>
              <a:tr h="455985">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Actual output: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just">
                        <a:lnSpc>
                          <a:spcPct val="150000"/>
                        </a:lnSpc>
                        <a:spcAft>
                          <a:spcPts val="1000"/>
                        </a:spcAft>
                      </a:pPr>
                      <a:r>
                        <a:rPr lang="en-US" sz="1100" dirty="0">
                          <a:effectLst/>
                          <a:latin typeface="Times New Roman" panose="02020603050405020304" pitchFamily="18" charset="0"/>
                          <a:cs typeface="Times New Roman" panose="02020603050405020304" pitchFamily="18" charset="0"/>
                        </a:rPr>
                        <a:t>Image Captured Successful</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368888816"/>
                  </a:ext>
                </a:extLst>
              </a:tr>
              <a:tr h="193698">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Remarks: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just">
                        <a:lnSpc>
                          <a:spcPct val="150000"/>
                        </a:lnSpc>
                        <a:spcAft>
                          <a:spcPts val="1000"/>
                        </a:spcAft>
                      </a:pPr>
                      <a:r>
                        <a:rPr lang="en-US" sz="1100" dirty="0">
                          <a:effectLst/>
                          <a:latin typeface="Times New Roman" panose="02020603050405020304" pitchFamily="18" charset="0"/>
                          <a:cs typeface="Times New Roman" panose="02020603050405020304" pitchFamily="18" charset="0"/>
                        </a:rPr>
                        <a:t>Pass.</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284763597"/>
                  </a:ext>
                </a:extLst>
              </a:tr>
            </a:tbl>
          </a:graphicData>
        </a:graphic>
      </p:graphicFrame>
      <p:sp>
        <p:nvSpPr>
          <p:cNvPr id="4" name="Rectangle 1">
            <a:extLst>
              <a:ext uri="{FF2B5EF4-FFF2-40B4-BE49-F238E27FC236}">
                <a16:creationId xmlns:a16="http://schemas.microsoft.com/office/drawing/2014/main" id="{25B1B98D-202E-87F5-1772-CB63409996C0}"/>
              </a:ext>
            </a:extLst>
          </p:cNvPr>
          <p:cNvSpPr>
            <a:spLocks noChangeArrowheads="1"/>
          </p:cNvSpPr>
          <p:nvPr/>
        </p:nvSpPr>
        <p:spPr bwMode="auto">
          <a:xfrm>
            <a:off x="500595" y="1428243"/>
            <a:ext cx="5592884"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graphicFrame>
        <p:nvGraphicFramePr>
          <p:cNvPr id="5" name="Table 4">
            <a:extLst>
              <a:ext uri="{FF2B5EF4-FFF2-40B4-BE49-F238E27FC236}">
                <a16:creationId xmlns:a16="http://schemas.microsoft.com/office/drawing/2014/main" id="{8A1541E9-A278-DD9D-9CA6-6A511B915481}"/>
              </a:ext>
            </a:extLst>
          </p:cNvPr>
          <p:cNvGraphicFramePr>
            <a:graphicFrameLocks noGrp="1"/>
          </p:cNvGraphicFramePr>
          <p:nvPr>
            <p:extLst>
              <p:ext uri="{D42A27DB-BD31-4B8C-83A1-F6EECF244321}">
                <p14:modId xmlns:p14="http://schemas.microsoft.com/office/powerpoint/2010/main" val="2246824061"/>
              </p:ext>
            </p:extLst>
          </p:nvPr>
        </p:nvGraphicFramePr>
        <p:xfrm>
          <a:off x="4589834" y="1422161"/>
          <a:ext cx="4173166" cy="2475182"/>
        </p:xfrm>
        <a:graphic>
          <a:graphicData uri="http://schemas.openxmlformats.org/drawingml/2006/table">
            <a:tbl>
              <a:tblPr firstRow="1" firstCol="1" lastRow="1" lastCol="1" bandRow="1" bandCol="1">
                <a:tableStyleId>{5C22544A-7EE6-4342-B048-85BDC9FD1C3A}</a:tableStyleId>
              </a:tblPr>
              <a:tblGrid>
                <a:gridCol w="1277824">
                  <a:extLst>
                    <a:ext uri="{9D8B030D-6E8A-4147-A177-3AD203B41FA5}">
                      <a16:colId xmlns:a16="http://schemas.microsoft.com/office/drawing/2014/main" val="1808394910"/>
                    </a:ext>
                  </a:extLst>
                </a:gridCol>
                <a:gridCol w="2895342">
                  <a:extLst>
                    <a:ext uri="{9D8B030D-6E8A-4147-A177-3AD203B41FA5}">
                      <a16:colId xmlns:a16="http://schemas.microsoft.com/office/drawing/2014/main" val="2787670147"/>
                    </a:ext>
                  </a:extLst>
                </a:gridCol>
              </a:tblGrid>
              <a:tr h="401098">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Sl # Test Case :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just">
                        <a:lnSpc>
                          <a:spcPct val="150000"/>
                        </a:lnSpc>
                        <a:spcAft>
                          <a:spcPts val="1000"/>
                        </a:spcAft>
                      </a:pPr>
                      <a:r>
                        <a:rPr lang="en-US" sz="1100">
                          <a:effectLst/>
                          <a:latin typeface="Times New Roman" panose="02020603050405020304" pitchFamily="18" charset="0"/>
                          <a:cs typeface="Times New Roman" panose="02020603050405020304" pitchFamily="18" charset="0"/>
                        </a:rPr>
                        <a:t>UTC-2</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931126584"/>
                  </a:ext>
                </a:extLst>
              </a:tr>
              <a:tr h="215482">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Name of Test: -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nSpc>
                          <a:spcPct val="150000"/>
                        </a:lnSpc>
                        <a:spcAft>
                          <a:spcPts val="1000"/>
                        </a:spcAft>
                      </a:pPr>
                      <a:r>
                        <a:rPr lang="en-US" sz="1100" dirty="0">
                          <a:effectLst/>
                          <a:latin typeface="Times New Roman" panose="02020603050405020304" pitchFamily="18" charset="0"/>
                          <a:cs typeface="Times New Roman" panose="02020603050405020304" pitchFamily="18" charset="0"/>
                        </a:rPr>
                        <a:t> Eye Detection</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203718779"/>
                  </a:ext>
                </a:extLst>
              </a:tr>
              <a:tr h="460264">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Items being tested: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just">
                        <a:lnSpc>
                          <a:spcPct val="150000"/>
                        </a:lnSpc>
                        <a:spcAft>
                          <a:spcPts val="1000"/>
                        </a:spcAft>
                      </a:pPr>
                      <a:r>
                        <a:rPr lang="en-US" sz="1100" dirty="0">
                          <a:effectLst/>
                          <a:latin typeface="Times New Roman" panose="02020603050405020304" pitchFamily="18" charset="0"/>
                          <a:cs typeface="Times New Roman" panose="02020603050405020304" pitchFamily="18" charset="0"/>
                        </a:rPr>
                        <a:t>Labelling</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959457464"/>
                  </a:ext>
                </a:extLst>
              </a:tr>
              <a:tr h="215482">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Sample Input: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just">
                        <a:lnSpc>
                          <a:spcPct val="150000"/>
                        </a:lnSpc>
                        <a:spcAft>
                          <a:spcPts val="1000"/>
                        </a:spcAft>
                      </a:pPr>
                      <a:r>
                        <a:rPr lang="en-US" sz="1100">
                          <a:effectLst/>
                          <a:latin typeface="Times New Roman" panose="02020603050405020304" pitchFamily="18" charset="0"/>
                          <a:cs typeface="Times New Roman" panose="02020603050405020304" pitchFamily="18" charset="0"/>
                        </a:rPr>
                        <a:t>Image or video</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435860787"/>
                  </a:ext>
                </a:extLst>
              </a:tr>
              <a:tr h="550212">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Expected output: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nSpc>
                          <a:spcPct val="150000"/>
                        </a:lnSpc>
                        <a:spcAft>
                          <a:spcPts val="1000"/>
                        </a:spcAft>
                      </a:pPr>
                      <a:r>
                        <a:rPr lang="en-US" sz="1100">
                          <a:effectLst/>
                          <a:latin typeface="Times New Roman" panose="02020603050405020304" pitchFamily="18" charset="0"/>
                          <a:cs typeface="Times New Roman" panose="02020603050405020304" pitchFamily="18" charset="0"/>
                        </a:rPr>
                        <a:t>Eye Should detected as facial Landmark</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795571183"/>
                  </a:ext>
                </a:extLst>
              </a:tr>
              <a:tr h="386968">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Actual output: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just">
                        <a:lnSpc>
                          <a:spcPct val="150000"/>
                        </a:lnSpc>
                        <a:spcAft>
                          <a:spcPts val="1000"/>
                        </a:spcAft>
                        <a:tabLst>
                          <a:tab pos="1981835" algn="ctr"/>
                        </a:tabLst>
                      </a:pPr>
                      <a:r>
                        <a:rPr lang="en-US" sz="1100">
                          <a:effectLst/>
                          <a:latin typeface="Times New Roman" panose="02020603050405020304" pitchFamily="18" charset="0"/>
                          <a:cs typeface="Times New Roman" panose="02020603050405020304" pitchFamily="18" charset="0"/>
                        </a:rPr>
                        <a:t>Facial Landmark is detected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052360505"/>
                  </a:ext>
                </a:extLst>
              </a:tr>
              <a:tr h="215482">
                <a:tc>
                  <a:txBody>
                    <a:bodyPr/>
                    <a:lstStyle/>
                    <a:p>
                      <a:pPr algn="r">
                        <a:lnSpc>
                          <a:spcPct val="150000"/>
                        </a:lnSpc>
                        <a:spcAft>
                          <a:spcPts val="1000"/>
                        </a:spcAft>
                      </a:pPr>
                      <a:r>
                        <a:rPr lang="en-US" sz="1100">
                          <a:effectLst/>
                          <a:latin typeface="Times New Roman" panose="02020603050405020304" pitchFamily="18" charset="0"/>
                          <a:cs typeface="Times New Roman" panose="02020603050405020304" pitchFamily="18" charset="0"/>
                        </a:rPr>
                        <a:t>Remarks: -</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nchor="ctr"/>
                </a:tc>
                <a:tc>
                  <a:txBody>
                    <a:bodyPr/>
                    <a:lstStyle/>
                    <a:p>
                      <a:pPr algn="just">
                        <a:lnSpc>
                          <a:spcPct val="150000"/>
                        </a:lnSpc>
                        <a:spcAft>
                          <a:spcPts val="1000"/>
                        </a:spcAft>
                      </a:pPr>
                      <a:r>
                        <a:rPr lang="en-US" sz="1100" dirty="0">
                          <a:effectLst/>
                          <a:latin typeface="Times New Roman" panose="02020603050405020304" pitchFamily="18" charset="0"/>
                          <a:cs typeface="Times New Roman" panose="02020603050405020304" pitchFamily="18" charset="0"/>
                        </a:rPr>
                        <a:t>Test Passed</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54606743"/>
                  </a:ext>
                </a:extLst>
              </a:tr>
            </a:tbl>
          </a:graphicData>
        </a:graphic>
      </p:graphicFrame>
      <p:sp>
        <p:nvSpPr>
          <p:cNvPr id="6" name="Rectangle 2">
            <a:extLst>
              <a:ext uri="{FF2B5EF4-FFF2-40B4-BE49-F238E27FC236}">
                <a16:creationId xmlns:a16="http://schemas.microsoft.com/office/drawing/2014/main" id="{12FED1F3-A727-3ABE-7480-581859C8D306}"/>
              </a:ext>
            </a:extLst>
          </p:cNvPr>
          <p:cNvSpPr>
            <a:spLocks noChangeArrowheads="1"/>
          </p:cNvSpPr>
          <p:nvPr/>
        </p:nvSpPr>
        <p:spPr bwMode="auto">
          <a:xfrm>
            <a:off x="5641055" y="1422291"/>
            <a:ext cx="5954909"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35572174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 name="Title 2"/>
          <p:cNvSpPr>
            <a:spLocks noGrp="1"/>
          </p:cNvSpPr>
          <p:nvPr>
            <p:ph type="ctrTitle" idx="4294967295"/>
          </p:nvPr>
        </p:nvSpPr>
        <p:spPr>
          <a:xfrm>
            <a:off x="285720" y="214296"/>
            <a:ext cx="7786742" cy="785818"/>
          </a:xfrm>
        </p:spPr>
        <p:txBody>
          <a:bodyPr/>
          <a:lstStyle/>
          <a:p>
            <a:r>
              <a:rPr lang="en-US" sz="3200" b="1" dirty="0">
                <a:latin typeface="Times New Roman" panose="02020603050405020304" pitchFamily="18" charset="0"/>
                <a:cs typeface="Times New Roman" panose="02020603050405020304" pitchFamily="18" charset="0"/>
              </a:rPr>
              <a:t>Applications</a:t>
            </a:r>
          </a:p>
        </p:txBody>
      </p:sp>
      <p:sp>
        <p:nvSpPr>
          <p:cNvPr id="2" name="Slide Number Placeholder 1"/>
          <p:cNvSpPr>
            <a:spLocks noGrp="1"/>
          </p:cNvSpPr>
          <p:nvPr>
            <p:ph type="sldNum" idx="12"/>
          </p:nvPr>
        </p:nvSpPr>
        <p:spPr>
          <a:prstGeom prst="rect">
            <a:avLst/>
          </a:prstGeom>
        </p:spPr>
        <p:txBody>
          <a:bodyPr/>
          <a:lstStyle/>
          <a:p>
            <a:pPr marL="0" marR="0" lvl="0" indent="0" algn="r" rtl="0">
              <a:spcBef>
                <a:spcPts val="0"/>
              </a:spcBef>
              <a:spcAft>
                <a:spcPts val="0"/>
              </a:spcAft>
              <a:buSzPct val="25000"/>
              <a:buNone/>
            </a:pPr>
            <a:fld id="{00000000-1234-1234-1234-123412341234}" type="slidenum">
              <a:rPr lang="en" sz="2000" b="1" i="1" smtClean="0">
                <a:solidFill>
                  <a:srgbClr val="FEFFFF"/>
                </a:solidFill>
                <a:latin typeface="Century Gothic"/>
                <a:ea typeface="Century Gothic"/>
                <a:cs typeface="Century Gothic"/>
                <a:sym typeface="Century Gothic"/>
              </a:rPr>
              <a:pPr marL="0" marR="0" lvl="0" indent="0" algn="r" rtl="0">
                <a:spcBef>
                  <a:spcPts val="0"/>
                </a:spcBef>
                <a:spcAft>
                  <a:spcPts val="0"/>
                </a:spcAft>
                <a:buSzPct val="25000"/>
                <a:buNone/>
              </a:pPr>
              <a:t>19</a:t>
            </a:fld>
            <a:endParaRPr lang="en" sz="2000" b="1" i="1">
              <a:solidFill>
                <a:srgbClr val="FEFFFF"/>
              </a:solidFill>
              <a:latin typeface="Century Gothic"/>
              <a:ea typeface="Century Gothic"/>
              <a:cs typeface="Century Gothic"/>
              <a:sym typeface="Century Gothic"/>
            </a:endParaRPr>
          </a:p>
        </p:txBody>
      </p:sp>
      <p:sp>
        <p:nvSpPr>
          <p:cNvPr id="4" name="Rectangle 3"/>
          <p:cNvSpPr/>
          <p:nvPr/>
        </p:nvSpPr>
        <p:spPr>
          <a:xfrm>
            <a:off x="533400" y="895350"/>
            <a:ext cx="7467600" cy="1669496"/>
          </a:xfrm>
          <a:prstGeom prst="rect">
            <a:avLst/>
          </a:prstGeom>
        </p:spPr>
        <p:txBody>
          <a:bodyPr wrap="square">
            <a:spAutoFit/>
          </a:bodyPr>
          <a:lstStyle/>
          <a:p>
            <a:pPr marL="285750" indent="-285750" algn="just">
              <a:lnSpc>
                <a:spcPct val="150000"/>
              </a:lnSpc>
              <a:buFont typeface="Arial" panose="020B0604020202020204" pitchFamily="34" charset="0"/>
              <a:buChar char="•"/>
            </a:pPr>
            <a:r>
              <a:rPr lang="en-US" altLang="zh-CN" sz="1400" dirty="0">
                <a:latin typeface="Times New Roman" charset="0"/>
              </a:rPr>
              <a:t>It has fully automated operations, without any human intervention.</a:t>
            </a:r>
          </a:p>
          <a:p>
            <a:pPr marL="285750" indent="-285750" algn="just">
              <a:lnSpc>
                <a:spcPct val="150000"/>
              </a:lnSpc>
              <a:buFont typeface="Arial" panose="020B0604020202020204" pitchFamily="34" charset="0"/>
              <a:buChar char="•"/>
            </a:pPr>
            <a:r>
              <a:rPr lang="en-US" altLang="zh-CN" sz="1400" dirty="0">
                <a:latin typeface="Times New Roman" charset="0"/>
              </a:rPr>
              <a:t>No one can manipulate the data sent by the device to the owner.</a:t>
            </a:r>
          </a:p>
          <a:p>
            <a:pPr marL="285750" indent="-285750" algn="just">
              <a:lnSpc>
                <a:spcPct val="150000"/>
              </a:lnSpc>
              <a:buFont typeface="Arial" panose="020B0604020202020204" pitchFamily="34" charset="0"/>
              <a:buChar char="•"/>
            </a:pPr>
            <a:r>
              <a:rPr lang="en-US" altLang="zh-CN" sz="1400" dirty="0">
                <a:latin typeface="Times New Roman" charset="0"/>
              </a:rPr>
              <a:t>It is cost-effective.</a:t>
            </a:r>
          </a:p>
          <a:p>
            <a:pPr marL="285750" indent="-285750" algn="just">
              <a:lnSpc>
                <a:spcPct val="150000"/>
              </a:lnSpc>
              <a:buFont typeface="Arial" panose="020B0604020202020204" pitchFamily="34" charset="0"/>
              <a:buChar char="•"/>
            </a:pPr>
            <a:r>
              <a:rPr lang="en-US" altLang="zh-CN" sz="1400" dirty="0">
                <a:latin typeface="Times New Roman" charset="0"/>
              </a:rPr>
              <a:t>Accidents due to drowsiness can be avoided. </a:t>
            </a:r>
          </a:p>
          <a:p>
            <a:pPr marL="285750" indent="-285750" algn="just">
              <a:lnSpc>
                <a:spcPct val="150000"/>
              </a:lnSpc>
              <a:spcAft>
                <a:spcPts val="800"/>
              </a:spcAft>
              <a:buFont typeface="Arial" panose="020B0604020202020204" pitchFamily="34" charset="0"/>
              <a:buChar char="•"/>
            </a:pPr>
            <a:endParaRPr lang="en-US" altLang="en-US" dirty="0">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6002214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 name="Title 2"/>
          <p:cNvSpPr>
            <a:spLocks noGrp="1"/>
          </p:cNvSpPr>
          <p:nvPr>
            <p:ph type="ctrTitle" idx="4294967295"/>
          </p:nvPr>
        </p:nvSpPr>
        <p:spPr>
          <a:xfrm>
            <a:off x="457200" y="77227"/>
            <a:ext cx="7715304" cy="727471"/>
          </a:xfrm>
          <a:noFill/>
        </p:spPr>
        <p:txBody>
          <a:bodyPr/>
          <a:lstStyle/>
          <a:p>
            <a:r>
              <a:rPr lang="en-US" sz="3200" b="1" dirty="0">
                <a:latin typeface="Times New Roman" panose="02020603050405020304" pitchFamily="18" charset="0"/>
                <a:cs typeface="Times New Roman" panose="02020603050405020304" pitchFamily="18" charset="0"/>
              </a:rPr>
              <a:t>Agenda</a:t>
            </a:r>
          </a:p>
        </p:txBody>
      </p:sp>
      <p:sp>
        <p:nvSpPr>
          <p:cNvPr id="2" name="Slide Number Placeholder 1"/>
          <p:cNvSpPr>
            <a:spLocks noGrp="1"/>
          </p:cNvSpPr>
          <p:nvPr>
            <p:ph type="sldNum" idx="12"/>
          </p:nvPr>
        </p:nvSpPr>
        <p:spPr>
          <a:prstGeom prst="rect">
            <a:avLst/>
          </a:prstGeom>
        </p:spPr>
        <p:txBody>
          <a:bodyPr/>
          <a:lstStyle/>
          <a:p>
            <a:pPr marL="0" marR="0" lvl="0" indent="0" algn="r" rtl="0">
              <a:spcBef>
                <a:spcPts val="0"/>
              </a:spcBef>
              <a:spcAft>
                <a:spcPts val="0"/>
              </a:spcAft>
              <a:buSzPct val="25000"/>
              <a:buNone/>
            </a:pPr>
            <a:fld id="{00000000-1234-1234-1234-123412341234}" type="slidenum">
              <a:rPr lang="en" sz="2000" b="1" i="1" smtClean="0">
                <a:solidFill>
                  <a:srgbClr val="FEFFFF"/>
                </a:solidFill>
                <a:latin typeface="Century Gothic"/>
                <a:ea typeface="Century Gothic"/>
                <a:cs typeface="Century Gothic"/>
                <a:sym typeface="Century Gothic"/>
              </a:rPr>
              <a:pPr marL="0" marR="0" lvl="0" indent="0" algn="r" rtl="0">
                <a:spcBef>
                  <a:spcPts val="0"/>
                </a:spcBef>
                <a:spcAft>
                  <a:spcPts val="0"/>
                </a:spcAft>
                <a:buSzPct val="25000"/>
                <a:buNone/>
              </a:pPr>
              <a:t>2</a:t>
            </a:fld>
            <a:endParaRPr lang="en" sz="2000" b="1" i="1">
              <a:solidFill>
                <a:srgbClr val="FEFFFF"/>
              </a:solidFill>
              <a:latin typeface="Century Gothic"/>
              <a:ea typeface="Century Gothic"/>
              <a:cs typeface="Century Gothic"/>
              <a:sym typeface="Century Gothic"/>
            </a:endParaRPr>
          </a:p>
        </p:txBody>
      </p:sp>
      <p:sp>
        <p:nvSpPr>
          <p:cNvPr id="6" name="TextBox 5"/>
          <p:cNvSpPr txBox="1"/>
          <p:nvPr/>
        </p:nvSpPr>
        <p:spPr>
          <a:xfrm>
            <a:off x="321883" y="804698"/>
            <a:ext cx="3687345" cy="2633413"/>
          </a:xfrm>
          <a:prstGeom prst="rect">
            <a:avLst/>
          </a:prstGeom>
          <a:noFill/>
        </p:spPr>
        <p:txBody>
          <a:bodyPr wrap="square" rtlCol="0">
            <a:spAutoFit/>
          </a:bodyPr>
          <a:lstStyle/>
          <a:p>
            <a:pPr marL="342900" indent="-342900">
              <a:lnSpc>
                <a:spcPct val="150000"/>
              </a:lnSpc>
              <a:buFont typeface="Wingdings" panose="05000000000000000000" pitchFamily="2" charset="2"/>
              <a:buChar char="Ø"/>
            </a:pPr>
            <a:r>
              <a:rPr lang="en-US" sz="1600" dirty="0">
                <a:latin typeface="Times New Roman" pitchFamily="18" charset="0"/>
                <a:cs typeface="Times New Roman" pitchFamily="18" charset="0"/>
              </a:rPr>
              <a:t>Abstract</a:t>
            </a:r>
          </a:p>
          <a:p>
            <a:pPr marL="342900" indent="-342900">
              <a:lnSpc>
                <a:spcPct val="150000"/>
              </a:lnSpc>
              <a:buFont typeface="Wingdings" panose="05000000000000000000" pitchFamily="2" charset="2"/>
              <a:buChar char="Ø"/>
            </a:pPr>
            <a:r>
              <a:rPr lang="en-US" sz="1600" dirty="0">
                <a:latin typeface="Times New Roman" pitchFamily="18" charset="0"/>
                <a:cs typeface="Times New Roman" pitchFamily="18" charset="0"/>
              </a:rPr>
              <a:t>Introduction</a:t>
            </a:r>
          </a:p>
          <a:p>
            <a:pPr marL="342900" indent="-342900">
              <a:lnSpc>
                <a:spcPct val="150000"/>
              </a:lnSpc>
              <a:buFont typeface="Wingdings" panose="05000000000000000000" pitchFamily="2" charset="2"/>
              <a:buChar char="Ø"/>
            </a:pPr>
            <a:r>
              <a:rPr lang="en-US" sz="1600" dirty="0">
                <a:latin typeface="Times New Roman" pitchFamily="18" charset="0"/>
                <a:cs typeface="Times New Roman" pitchFamily="18" charset="0"/>
              </a:rPr>
              <a:t>Problem Statement</a:t>
            </a:r>
          </a:p>
          <a:p>
            <a:pPr marL="342900" indent="-342900">
              <a:lnSpc>
                <a:spcPct val="150000"/>
              </a:lnSpc>
              <a:buFont typeface="Wingdings" panose="05000000000000000000" pitchFamily="2" charset="2"/>
              <a:buChar char="Ø"/>
            </a:pPr>
            <a:r>
              <a:rPr lang="en-US" sz="1600" dirty="0">
                <a:latin typeface="Times New Roman" pitchFamily="18" charset="0"/>
                <a:cs typeface="Times New Roman" pitchFamily="18" charset="0"/>
              </a:rPr>
              <a:t>Proposed System</a:t>
            </a:r>
          </a:p>
          <a:p>
            <a:pPr marL="342900" indent="-342900">
              <a:lnSpc>
                <a:spcPct val="150000"/>
              </a:lnSpc>
              <a:buFont typeface="Wingdings" panose="05000000000000000000" pitchFamily="2" charset="2"/>
              <a:buChar char="Ø"/>
            </a:pPr>
            <a:r>
              <a:rPr lang="en-US" sz="1600" dirty="0">
                <a:latin typeface="Times New Roman" pitchFamily="18" charset="0"/>
                <a:cs typeface="Times New Roman" pitchFamily="18" charset="0"/>
              </a:rPr>
              <a:t>Methodology</a:t>
            </a:r>
          </a:p>
          <a:p>
            <a:pPr marL="342900" indent="-342900">
              <a:lnSpc>
                <a:spcPct val="150000"/>
              </a:lnSpc>
              <a:buFont typeface="Wingdings" panose="05000000000000000000" pitchFamily="2" charset="2"/>
              <a:buChar char="Ø"/>
            </a:pPr>
            <a:r>
              <a:rPr lang="en-IN" sz="1600" dirty="0">
                <a:latin typeface="Times New Roman" pitchFamily="18" charset="0"/>
                <a:cs typeface="Times New Roman" pitchFamily="18" charset="0"/>
              </a:rPr>
              <a:t>Requirement Specifications</a:t>
            </a:r>
          </a:p>
          <a:p>
            <a:pPr marL="342900" indent="-342900">
              <a:lnSpc>
                <a:spcPct val="150000"/>
              </a:lnSpc>
              <a:buFont typeface="Wingdings" panose="05000000000000000000" pitchFamily="2" charset="2"/>
              <a:buChar char="Ø"/>
            </a:pPr>
            <a:r>
              <a:rPr lang="en-IN" sz="1600" dirty="0">
                <a:latin typeface="Times New Roman" pitchFamily="18" charset="0"/>
                <a:cs typeface="Times New Roman" pitchFamily="18" charset="0"/>
              </a:rPr>
              <a:t>Design</a:t>
            </a:r>
          </a:p>
        </p:txBody>
      </p:sp>
      <p:sp>
        <p:nvSpPr>
          <p:cNvPr id="5" name="Text Placeholder 4">
            <a:extLst>
              <a:ext uri="{FF2B5EF4-FFF2-40B4-BE49-F238E27FC236}">
                <a16:creationId xmlns:a16="http://schemas.microsoft.com/office/drawing/2014/main" id="{514C5C82-B173-43A4-95AB-035E0C8D6EA6}"/>
              </a:ext>
            </a:extLst>
          </p:cNvPr>
          <p:cNvSpPr txBox="1">
            <a:spLocks/>
          </p:cNvSpPr>
          <p:nvPr/>
        </p:nvSpPr>
        <p:spPr>
          <a:xfrm>
            <a:off x="3886200" y="821376"/>
            <a:ext cx="4286304" cy="3214852"/>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L="203200" marR="0" lvl="0" indent="0" algn="l" rtl="0">
              <a:lnSpc>
                <a:spcPct val="100000"/>
              </a:lnSpc>
              <a:spcBef>
                <a:spcPts val="1000"/>
              </a:spcBef>
              <a:spcAft>
                <a:spcPts val="0"/>
              </a:spcAft>
              <a:buClr>
                <a:srgbClr val="353535"/>
              </a:buClr>
              <a:buSzPct val="100000"/>
              <a:buFont typeface="Noto Sans Symbols"/>
              <a:buNone/>
              <a:defRPr sz="3200" b="0" i="0" u="none" strike="noStrike" cap="none" baseline="0">
                <a:solidFill>
                  <a:srgbClr val="404040"/>
                </a:solidFill>
                <a:latin typeface="Calibri"/>
                <a:ea typeface="Calibri"/>
                <a:cs typeface="Calibri"/>
                <a:sym typeface="Calibri"/>
              </a:defRPr>
            </a:lvl1pPr>
            <a:lvl2pPr marL="742950" marR="0" lvl="1" indent="-184150" algn="l" rtl="0">
              <a:lnSpc>
                <a:spcPct val="100000"/>
              </a:lnSpc>
              <a:spcBef>
                <a:spcPts val="1000"/>
              </a:spcBef>
              <a:spcAft>
                <a:spcPts val="0"/>
              </a:spcAft>
              <a:buClr>
                <a:srgbClr val="353535"/>
              </a:buClr>
              <a:buSzPct val="100000"/>
              <a:buFont typeface="Noto Sans Symbols"/>
              <a:buChar char="•"/>
              <a:defRPr sz="1600" b="0" i="0" u="none" strike="noStrike" cap="none">
                <a:solidFill>
                  <a:srgbClr val="404040"/>
                </a:solidFill>
                <a:latin typeface="Calibri"/>
                <a:ea typeface="Calibri"/>
                <a:cs typeface="Calibri"/>
                <a:sym typeface="Calibri"/>
              </a:defRPr>
            </a:lvl2pPr>
            <a:lvl3pPr marL="1143000" marR="0" lvl="2" indent="-139700" algn="l" rtl="0">
              <a:lnSpc>
                <a:spcPct val="100000"/>
              </a:lnSpc>
              <a:spcBef>
                <a:spcPts val="1000"/>
              </a:spcBef>
              <a:spcAft>
                <a:spcPts val="0"/>
              </a:spcAft>
              <a:buClr>
                <a:srgbClr val="353535"/>
              </a:buClr>
              <a:buSzPct val="100000"/>
              <a:buFont typeface="Noto Sans Symbols"/>
              <a:buChar char="•"/>
              <a:defRPr sz="1400" b="0" i="0" u="none" strike="noStrike" cap="none">
                <a:solidFill>
                  <a:srgbClr val="404040"/>
                </a:solidFill>
                <a:latin typeface="Calibri"/>
                <a:ea typeface="Calibri"/>
                <a:cs typeface="Calibri"/>
                <a:sym typeface="Calibri"/>
              </a:defRPr>
            </a:lvl3pPr>
            <a:lvl4pPr marL="1600200" marR="0" lvl="3" indent="-152400" algn="l" rtl="0">
              <a:lnSpc>
                <a:spcPct val="100000"/>
              </a:lnSpc>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4pPr>
            <a:lvl5pPr marL="2057400" marR="0" lvl="4" indent="-152400" algn="l" rtl="0">
              <a:lnSpc>
                <a:spcPct val="100000"/>
              </a:lnSpc>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5pPr>
            <a:lvl6pPr marL="2514600" marR="0" lvl="5" indent="-152400" algn="l" rtl="0">
              <a:lnSpc>
                <a:spcPct val="100000"/>
              </a:lnSpc>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6pPr>
            <a:lvl7pPr marL="2971800" marR="0" lvl="6" indent="-152400" algn="l" rtl="0">
              <a:lnSpc>
                <a:spcPct val="100000"/>
              </a:lnSpc>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7pPr>
            <a:lvl8pPr marL="3429000" marR="0" lvl="7" indent="-152400" algn="l" rtl="0">
              <a:lnSpc>
                <a:spcPct val="100000"/>
              </a:lnSpc>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8pPr>
            <a:lvl9pPr marL="3886200" marR="0" lvl="8" indent="-152400" algn="l" rtl="0">
              <a:lnSpc>
                <a:spcPct val="100000"/>
              </a:lnSpc>
              <a:spcBef>
                <a:spcPts val="1000"/>
              </a:spcBef>
              <a:spcAft>
                <a:spcPts val="0"/>
              </a:spcAft>
              <a:buClr>
                <a:srgbClr val="353535"/>
              </a:buClr>
              <a:buSzPct val="100000"/>
              <a:buFont typeface="Noto Sans Symbols"/>
              <a:buChar char="•"/>
              <a:defRPr sz="1200" b="0" i="0" u="none" strike="noStrike" cap="none">
                <a:solidFill>
                  <a:srgbClr val="404040"/>
                </a:solidFill>
                <a:latin typeface="Calibri"/>
                <a:ea typeface="Calibri"/>
                <a:cs typeface="Calibri"/>
                <a:sym typeface="Calibri"/>
              </a:defRPr>
            </a:lvl9pPr>
          </a:lstStyle>
          <a:p>
            <a:pPr marL="717550" indent="-514350">
              <a:buFont typeface="Wingdings" panose="05000000000000000000" pitchFamily="2" charset="2"/>
              <a:buChar char="Ø"/>
            </a:pPr>
            <a:r>
              <a:rPr lang="en-IN" sz="1600" dirty="0">
                <a:solidFill>
                  <a:schemeClr val="tx1"/>
                </a:solidFill>
                <a:latin typeface="Times New Roman" panose="02020603050405020304" pitchFamily="18" charset="0"/>
                <a:cs typeface="Times New Roman" panose="02020603050405020304" pitchFamily="18" charset="0"/>
              </a:rPr>
              <a:t>Implementation</a:t>
            </a:r>
          </a:p>
          <a:p>
            <a:pPr marL="717550" indent="-514350">
              <a:buFont typeface="Wingdings" panose="05000000000000000000" pitchFamily="2" charset="2"/>
              <a:buChar char="Ø"/>
            </a:pPr>
            <a:r>
              <a:rPr lang="en-IN" sz="1600" dirty="0">
                <a:solidFill>
                  <a:schemeClr val="tx1"/>
                </a:solidFill>
                <a:latin typeface="Times New Roman" panose="02020603050405020304" pitchFamily="18" charset="0"/>
                <a:cs typeface="Times New Roman" panose="02020603050405020304" pitchFamily="18" charset="0"/>
              </a:rPr>
              <a:t>Results and Discussion</a:t>
            </a:r>
          </a:p>
          <a:p>
            <a:pPr marL="717550" indent="-514350">
              <a:buFont typeface="Wingdings" panose="05000000000000000000" pitchFamily="2" charset="2"/>
              <a:buChar char="Ø"/>
            </a:pPr>
            <a:r>
              <a:rPr lang="en-IN" sz="1600" dirty="0">
                <a:solidFill>
                  <a:schemeClr val="tx1"/>
                </a:solidFill>
                <a:latin typeface="Times New Roman" panose="02020603050405020304" pitchFamily="18" charset="0"/>
                <a:cs typeface="Times New Roman" panose="02020603050405020304" pitchFamily="18" charset="0"/>
              </a:rPr>
              <a:t>Testing</a:t>
            </a:r>
          </a:p>
          <a:p>
            <a:pPr marL="717550" indent="-514350">
              <a:buFont typeface="Wingdings" panose="05000000000000000000" pitchFamily="2" charset="2"/>
              <a:buChar char="Ø"/>
            </a:pPr>
            <a:r>
              <a:rPr lang="en-IN" sz="1600" dirty="0">
                <a:solidFill>
                  <a:schemeClr val="tx1"/>
                </a:solidFill>
                <a:latin typeface="Times New Roman" panose="02020603050405020304" pitchFamily="18" charset="0"/>
                <a:cs typeface="Times New Roman" panose="02020603050405020304" pitchFamily="18" charset="0"/>
              </a:rPr>
              <a:t>Applications</a:t>
            </a:r>
          </a:p>
          <a:p>
            <a:pPr marL="717550" indent="-514350">
              <a:buFont typeface="Wingdings" panose="05000000000000000000" pitchFamily="2" charset="2"/>
              <a:buChar char="Ø"/>
            </a:pPr>
            <a:r>
              <a:rPr lang="en-IN" sz="1600" dirty="0">
                <a:solidFill>
                  <a:schemeClr val="tx1"/>
                </a:solidFill>
                <a:latin typeface="Times New Roman" panose="02020603050405020304" pitchFamily="18" charset="0"/>
                <a:cs typeface="Times New Roman" panose="02020603050405020304" pitchFamily="18" charset="0"/>
              </a:rPr>
              <a:t>Conclusions &amp; Future Enhancements</a:t>
            </a:r>
          </a:p>
          <a:p>
            <a:pPr marL="717550" indent="-514350">
              <a:buFont typeface="Wingdings" panose="05000000000000000000" pitchFamily="2" charset="2"/>
              <a:buChar char="Ø"/>
            </a:pPr>
            <a:r>
              <a:rPr lang="en-IN" sz="1600" dirty="0">
                <a:solidFill>
                  <a:schemeClr val="tx1"/>
                </a:solidFill>
                <a:latin typeface="Times New Roman" panose="02020603050405020304" pitchFamily="18" charset="0"/>
                <a:cs typeface="Times New Roman" panose="02020603050405020304" pitchFamily="18" charset="0"/>
              </a:rPr>
              <a:t>References</a:t>
            </a: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 name="Title 2"/>
          <p:cNvSpPr>
            <a:spLocks noGrp="1"/>
          </p:cNvSpPr>
          <p:nvPr>
            <p:ph type="ctrTitle" idx="4294967295"/>
          </p:nvPr>
        </p:nvSpPr>
        <p:spPr>
          <a:xfrm>
            <a:off x="798989" y="281672"/>
            <a:ext cx="8001056" cy="571504"/>
          </a:xfrm>
          <a:noFill/>
        </p:spPr>
        <p:txBody>
          <a:bodyPr/>
          <a:lstStyle/>
          <a:p>
            <a:r>
              <a:rPr lang="en-US" sz="3200" dirty="0">
                <a:latin typeface="Franklin Gothic Demi" pitchFamily="34" charset="0"/>
                <a:cs typeface="Times New Roman" pitchFamily="18" charset="0"/>
              </a:rPr>
              <a:t> </a:t>
            </a:r>
            <a:r>
              <a:rPr lang="en-US" sz="3200" b="1" dirty="0">
                <a:latin typeface="Times New Roman" panose="02020603050405020304" pitchFamily="18" charset="0"/>
                <a:cs typeface="Times New Roman" panose="02020603050405020304" pitchFamily="18" charset="0"/>
              </a:rPr>
              <a:t>Conclusions and Future Enhancements</a:t>
            </a:r>
          </a:p>
        </p:txBody>
      </p:sp>
      <p:sp>
        <p:nvSpPr>
          <p:cNvPr id="2" name="Slide Number Placeholder 1"/>
          <p:cNvSpPr>
            <a:spLocks noGrp="1"/>
          </p:cNvSpPr>
          <p:nvPr>
            <p:ph type="sldNum" idx="12"/>
          </p:nvPr>
        </p:nvSpPr>
        <p:spPr>
          <a:prstGeom prst="rect">
            <a:avLst/>
          </a:prstGeom>
        </p:spPr>
        <p:txBody>
          <a:bodyPr/>
          <a:lstStyle/>
          <a:p>
            <a:pPr marL="0" marR="0" lvl="0" indent="0" algn="r" rtl="0">
              <a:spcBef>
                <a:spcPts val="0"/>
              </a:spcBef>
              <a:spcAft>
                <a:spcPts val="0"/>
              </a:spcAft>
              <a:buSzPct val="25000"/>
              <a:buNone/>
            </a:pPr>
            <a:fld id="{00000000-1234-1234-1234-123412341234}" type="slidenum">
              <a:rPr lang="en" sz="2000" b="1" i="1" smtClean="0">
                <a:solidFill>
                  <a:srgbClr val="FEFFFF"/>
                </a:solidFill>
                <a:latin typeface="Century Gothic"/>
                <a:ea typeface="Century Gothic"/>
                <a:cs typeface="Century Gothic"/>
                <a:sym typeface="Century Gothic"/>
              </a:rPr>
              <a:pPr marL="0" marR="0" lvl="0" indent="0" algn="r" rtl="0">
                <a:spcBef>
                  <a:spcPts val="0"/>
                </a:spcBef>
                <a:spcAft>
                  <a:spcPts val="0"/>
                </a:spcAft>
                <a:buSzPct val="25000"/>
                <a:buNone/>
              </a:pPr>
              <a:t>20</a:t>
            </a:fld>
            <a:endParaRPr lang="en" sz="2000" b="1" i="1">
              <a:solidFill>
                <a:srgbClr val="FEFFFF"/>
              </a:solidFill>
              <a:latin typeface="Century Gothic"/>
              <a:ea typeface="Century Gothic"/>
              <a:cs typeface="Century Gothic"/>
              <a:sym typeface="Century Gothic"/>
            </a:endParaRPr>
          </a:p>
        </p:txBody>
      </p:sp>
      <p:sp>
        <p:nvSpPr>
          <p:cNvPr id="4" name="Rectangle 3"/>
          <p:cNvSpPr/>
          <p:nvPr/>
        </p:nvSpPr>
        <p:spPr>
          <a:xfrm>
            <a:off x="990600" y="1047750"/>
            <a:ext cx="7010400" cy="3405035"/>
          </a:xfrm>
          <a:prstGeom prst="rect">
            <a:avLst/>
          </a:prstGeom>
        </p:spPr>
        <p:txBody>
          <a:bodyPr wrap="square">
            <a:spAutoFit/>
          </a:bodyPr>
          <a:lstStyle/>
          <a:p>
            <a:pPr marL="285750" indent="-285750">
              <a:lnSpc>
                <a:spcPct val="150000"/>
              </a:lnSpc>
              <a:buFont typeface="Arial" panose="020B0604020202020204" pitchFamily="34" charset="0"/>
              <a:buChar char="•"/>
            </a:pPr>
            <a:r>
              <a:rPr lang="en-IN" dirty="0">
                <a:latin typeface="Times New Roman" pitchFamily="18" charset="0"/>
                <a:cs typeface="Times New Roman" pitchFamily="18" charset="0"/>
              </a:rPr>
              <a:t>In this paper, </a:t>
            </a:r>
            <a:r>
              <a:rPr lang="en-US" dirty="0">
                <a:latin typeface="Times New Roman" pitchFamily="18" charset="0"/>
                <a:cs typeface="Times New Roman" pitchFamily="18" charset="0"/>
              </a:rPr>
              <a:t>In the present research we have presented the application of computer vision with embedded systems</a:t>
            </a:r>
          </a:p>
          <a:p>
            <a:pPr marL="285750" indent="-285750">
              <a:lnSpc>
                <a:spcPct val="150000"/>
              </a:lnSpc>
              <a:buFont typeface="Arial" panose="020B0604020202020204" pitchFamily="34" charset="0"/>
              <a:buChar char="•"/>
            </a:pPr>
            <a:r>
              <a:rPr lang="en-US" dirty="0">
                <a:latin typeface="Times New Roman" pitchFamily="18" charset="0"/>
                <a:cs typeface="Times New Roman" pitchFamily="18" charset="0"/>
              </a:rPr>
              <a:t>Targeted for reducing road accidents due to driver drowsiness.</a:t>
            </a:r>
          </a:p>
          <a:p>
            <a:pPr marL="285750" indent="-285750">
              <a:lnSpc>
                <a:spcPct val="150000"/>
              </a:lnSpc>
              <a:buFont typeface="Arial" panose="020B0604020202020204" pitchFamily="34" charset="0"/>
              <a:buChar char="•"/>
            </a:pPr>
            <a:r>
              <a:rPr lang="en-US" dirty="0">
                <a:latin typeface="Times New Roman" pitchFamily="18" charset="0"/>
                <a:cs typeface="Times New Roman" pitchFamily="18" charset="0"/>
              </a:rPr>
              <a:t>Monitoring and detecting the driver’s behavior to ensure road safety is important because road accidents take place.</a:t>
            </a:r>
          </a:p>
          <a:p>
            <a:pPr marL="285750" indent="-285750">
              <a:lnSpc>
                <a:spcPct val="150000"/>
              </a:lnSpc>
              <a:buFont typeface="Arial" panose="020B0604020202020204" pitchFamily="34" charset="0"/>
              <a:buChar char="•"/>
            </a:pPr>
            <a:r>
              <a:rPr lang="en-US" dirty="0">
                <a:latin typeface="Times New Roman" pitchFamily="18" charset="0"/>
                <a:cs typeface="Times New Roman" pitchFamily="18" charset="0"/>
              </a:rPr>
              <a:t>Hence it is important to capture driver behavior which will control the accidents due to rash driving under the influence drowsiness</a:t>
            </a:r>
          </a:p>
          <a:p>
            <a:pPr marL="285750" indent="-285750">
              <a:lnSpc>
                <a:spcPct val="150000"/>
              </a:lnSpc>
              <a:buFont typeface="Arial" panose="020B0604020202020204" pitchFamily="34" charset="0"/>
              <a:buChar char="•"/>
            </a:pPr>
            <a:r>
              <a:rPr lang="en-US" dirty="0">
                <a:latin typeface="Times New Roman" pitchFamily="18" charset="0"/>
                <a:cs typeface="Times New Roman" pitchFamily="18" charset="0"/>
              </a:rPr>
              <a:t>We need to add detection of Alcohol using sensors and Add break light features to this system.</a:t>
            </a:r>
          </a:p>
          <a:p>
            <a:pPr marL="285750" indent="-285750" algn="just">
              <a:lnSpc>
                <a:spcPct val="150000"/>
              </a:lnSpc>
              <a:spcBef>
                <a:spcPts val="270"/>
              </a:spcBef>
              <a:buFont typeface="Arial" panose="020B0604020202020204" pitchFamily="34" charset="0"/>
              <a:buChar char="•"/>
            </a:pP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6002214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 name="Title 2"/>
          <p:cNvSpPr>
            <a:spLocks noGrp="1"/>
          </p:cNvSpPr>
          <p:nvPr>
            <p:ph type="ctrTitle" idx="4294967295"/>
          </p:nvPr>
        </p:nvSpPr>
        <p:spPr>
          <a:xfrm>
            <a:off x="804069" y="133350"/>
            <a:ext cx="2929731" cy="785818"/>
          </a:xfrm>
        </p:spPr>
        <p:txBody>
          <a:bodyPr/>
          <a:lstStyle/>
          <a:p>
            <a:r>
              <a:rPr lang="en-US" sz="3200" b="1" dirty="0">
                <a:latin typeface="Times New Roman" panose="02020603050405020304" pitchFamily="18" charset="0"/>
                <a:cs typeface="Times New Roman" panose="02020603050405020304" pitchFamily="18" charset="0"/>
              </a:rPr>
              <a:t>References</a:t>
            </a:r>
            <a:endParaRPr lang="en-US" sz="2000"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idx="12"/>
          </p:nvPr>
        </p:nvSpPr>
        <p:spPr>
          <a:prstGeom prst="rect">
            <a:avLst/>
          </a:prstGeom>
        </p:spPr>
        <p:txBody>
          <a:bodyPr/>
          <a:lstStyle/>
          <a:p>
            <a:pPr marL="0" marR="0" lvl="0" indent="0" algn="r" rtl="0">
              <a:spcBef>
                <a:spcPts val="0"/>
              </a:spcBef>
              <a:spcAft>
                <a:spcPts val="0"/>
              </a:spcAft>
              <a:buSzPct val="25000"/>
              <a:buNone/>
            </a:pPr>
            <a:fld id="{00000000-1234-1234-1234-123412341234}" type="slidenum">
              <a:rPr lang="en" sz="2000" b="1" i="1" smtClean="0">
                <a:solidFill>
                  <a:srgbClr val="FEFFFF"/>
                </a:solidFill>
                <a:latin typeface="Century Gothic"/>
                <a:ea typeface="Century Gothic"/>
                <a:cs typeface="Century Gothic"/>
                <a:sym typeface="Century Gothic"/>
              </a:rPr>
              <a:pPr marL="0" marR="0" lvl="0" indent="0" algn="r" rtl="0">
                <a:spcBef>
                  <a:spcPts val="0"/>
                </a:spcBef>
                <a:spcAft>
                  <a:spcPts val="0"/>
                </a:spcAft>
                <a:buSzPct val="25000"/>
                <a:buNone/>
              </a:pPr>
              <a:t>21</a:t>
            </a:fld>
            <a:endParaRPr lang="en" sz="2000" b="1" i="1">
              <a:solidFill>
                <a:srgbClr val="FEFFFF"/>
              </a:solidFill>
              <a:latin typeface="Century Gothic"/>
              <a:ea typeface="Century Gothic"/>
              <a:cs typeface="Century Gothic"/>
              <a:sym typeface="Century Gothic"/>
            </a:endParaRPr>
          </a:p>
        </p:txBody>
      </p:sp>
      <p:sp>
        <p:nvSpPr>
          <p:cNvPr id="5" name="Google Shape;96;p6"/>
          <p:cNvSpPr txBox="1">
            <a:spLocks noGrp="1"/>
          </p:cNvSpPr>
          <p:nvPr>
            <p:ph type="body" idx="4294967295"/>
          </p:nvPr>
        </p:nvSpPr>
        <p:spPr>
          <a:xfrm>
            <a:off x="609600" y="886122"/>
            <a:ext cx="7538183" cy="3712514"/>
          </a:xfrm>
          <a:prstGeom prst="rect">
            <a:avLst/>
          </a:prstGeom>
          <a:noFill/>
          <a:ln>
            <a:noFill/>
          </a:ln>
        </p:spPr>
        <p:txBody>
          <a:bodyPr spcFirstLastPara="1" wrap="square" lIns="91425" tIns="91425" rIns="91425" bIns="91425" anchor="t" anchorCtr="0">
            <a:noAutofit/>
          </a:bodyPr>
          <a:lstStyle/>
          <a:p>
            <a:pPr marL="514350" indent="-285750">
              <a:spcAft>
                <a:spcPts val="200"/>
              </a:spcAft>
              <a:buFont typeface="Wingdings" panose="05000000000000000000" pitchFamily="2" charset="2"/>
              <a:buChar char="Ø"/>
            </a:pPr>
            <a:r>
              <a:rPr lang="en-US" sz="1400" u="sng" dirty="0">
                <a:latin typeface="Times New Roman" panose="02020603050405020304" pitchFamily="18" charset="0"/>
                <a:cs typeface="Times New Roman" panose="02020603050405020304" pitchFamily="18" charset="0"/>
                <a:hlinkClick r:id="rId3"/>
              </a:rPr>
              <a:t>https://www.javatpoint.com/flask-tutorial</a:t>
            </a:r>
            <a:endParaRPr lang="en-US" sz="1400" u="sng" dirty="0">
              <a:latin typeface="Times New Roman" panose="02020603050405020304" pitchFamily="18" charset="0"/>
              <a:cs typeface="Times New Roman" panose="02020603050405020304" pitchFamily="18" charset="0"/>
            </a:endParaRPr>
          </a:p>
          <a:p>
            <a:pPr marL="514350" indent="-285750">
              <a:spcAft>
                <a:spcPts val="200"/>
              </a:spcAft>
              <a:buFont typeface="Wingdings" panose="05000000000000000000" pitchFamily="2" charset="2"/>
              <a:buChar char="Ø"/>
            </a:pPr>
            <a:r>
              <a:rPr lang="en-US" sz="1400" u="sng" dirty="0">
                <a:latin typeface="Times New Roman" panose="02020603050405020304" pitchFamily="18" charset="0"/>
                <a:cs typeface="Times New Roman" panose="02020603050405020304" pitchFamily="18" charset="0"/>
                <a:hlinkClick r:id="rId4"/>
              </a:rPr>
              <a:t>https://www.w3schools.com/python/python_ml_train_test.asp</a:t>
            </a:r>
            <a:endParaRPr lang="en-US" sz="1400" u="sng" dirty="0">
              <a:latin typeface="Times New Roman" panose="02020603050405020304" pitchFamily="18" charset="0"/>
              <a:cs typeface="Times New Roman" panose="02020603050405020304" pitchFamily="18" charset="0"/>
            </a:endParaRPr>
          </a:p>
          <a:p>
            <a:pPr marL="514350" indent="-285750">
              <a:spcAft>
                <a:spcPts val="200"/>
              </a:spcAft>
              <a:buFont typeface="Wingdings" panose="05000000000000000000" pitchFamily="2" charset="2"/>
              <a:buChar char="Ø"/>
            </a:pPr>
            <a:r>
              <a:rPr lang="en-US" sz="1400" u="sng" dirty="0">
                <a:latin typeface="Times New Roman" panose="02020603050405020304" pitchFamily="18" charset="0"/>
                <a:cs typeface="Times New Roman" panose="02020603050405020304" pitchFamily="18" charset="0"/>
                <a:hlinkClick r:id="rId5"/>
              </a:rPr>
              <a:t>https://docs.opencv.org/4.x/index.html</a:t>
            </a:r>
            <a:endParaRPr lang="en-US" sz="1400" u="sng" dirty="0">
              <a:latin typeface="Times New Roman" panose="02020603050405020304" pitchFamily="18" charset="0"/>
              <a:cs typeface="Times New Roman" panose="02020603050405020304" pitchFamily="18" charset="0"/>
            </a:endParaRPr>
          </a:p>
          <a:p>
            <a:pPr marL="514350" indent="-285750">
              <a:spcAft>
                <a:spcPts val="200"/>
              </a:spcAft>
              <a:buFont typeface="Wingdings" panose="05000000000000000000" pitchFamily="2" charset="2"/>
              <a:buChar char="Ø"/>
            </a:pPr>
            <a:r>
              <a:rPr lang="en-US" sz="1400" u="sng" dirty="0">
                <a:latin typeface="Times New Roman" panose="02020603050405020304" pitchFamily="18" charset="0"/>
                <a:cs typeface="Times New Roman" panose="02020603050405020304" pitchFamily="18" charset="0"/>
                <a:hlinkClick r:id="rId6"/>
              </a:rPr>
              <a:t>https://en.wikipedia.org/wiki/Haar_wavelet</a:t>
            </a:r>
            <a:endParaRPr lang="en-US" sz="1400" u="sng" dirty="0">
              <a:latin typeface="Times New Roman" panose="02020603050405020304" pitchFamily="18" charset="0"/>
              <a:cs typeface="Times New Roman" panose="02020603050405020304" pitchFamily="18" charset="0"/>
            </a:endParaRPr>
          </a:p>
          <a:p>
            <a:pPr marL="228600" indent="0">
              <a:spcAft>
                <a:spcPts val="200"/>
              </a:spcAft>
              <a:buNone/>
            </a:pPr>
            <a:endParaRPr lang="en-IN" dirty="0"/>
          </a:p>
          <a:p>
            <a:pPr marL="571500" indent="-342900">
              <a:buFont typeface="+mj-lt"/>
              <a:buAutoNum type="arabicPeriod"/>
            </a:pPr>
            <a:endParaRPr lang="en-IN" dirty="0"/>
          </a:p>
          <a:p>
            <a:pPr marL="571500" indent="-342900">
              <a:buFont typeface="+mj-lt"/>
              <a:buAutoNum type="arabicPeriod"/>
            </a:pPr>
            <a:endParaRPr lang="en-US" sz="1400" dirty="0">
              <a:latin typeface="Times New Roman" pitchFamily="18" charset="0"/>
              <a:cs typeface="Times New Roman" pitchFamily="18" charset="0"/>
            </a:endParaRPr>
          </a:p>
          <a:p>
            <a:pPr marL="571500" indent="-342900">
              <a:buFont typeface="+mj-lt"/>
              <a:buAutoNum type="arabicPeriod"/>
            </a:pPr>
            <a:endParaRPr lang="en-US" sz="1400" dirty="0">
              <a:latin typeface="Times New Roman" pitchFamily="18" charset="0"/>
              <a:cs typeface="Times New Roman" pitchFamily="18" charset="0"/>
            </a:endParaRPr>
          </a:p>
        </p:txBody>
      </p:sp>
    </p:spTree>
    <p:extLst>
      <p:ext uri="{BB962C8B-B14F-4D97-AF65-F5344CB8AC3E}">
        <p14:creationId xmlns:p14="http://schemas.microsoft.com/office/powerpoint/2010/main" val="126002214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algn="r">
              <a:buSzPct val="25000"/>
            </a:pPr>
            <a:r>
              <a:rPr lang="en" sz="2000" b="1" i="1" dirty="0">
                <a:solidFill>
                  <a:srgbClr val="FEFFFF"/>
                </a:solidFill>
                <a:latin typeface="Century Gothic"/>
                <a:ea typeface="Century Gothic"/>
                <a:cs typeface="Century Gothic"/>
                <a:sym typeface="Century Gothic"/>
              </a:rPr>
              <a:t>19</a:t>
            </a:r>
          </a:p>
        </p:txBody>
      </p:sp>
      <p:pic>
        <p:nvPicPr>
          <p:cNvPr id="4" name="Picture 3">
            <a:extLst>
              <a:ext uri="{FF2B5EF4-FFF2-40B4-BE49-F238E27FC236}">
                <a16:creationId xmlns:a16="http://schemas.microsoft.com/office/drawing/2014/main" id="{0EE44DC4-3FCD-4742-86AF-569DFDCD01AE}"/>
              </a:ext>
            </a:extLst>
          </p:cNvPr>
          <p:cNvPicPr>
            <a:picLocks noChangeAspect="1"/>
          </p:cNvPicPr>
          <p:nvPr/>
        </p:nvPicPr>
        <p:blipFill>
          <a:blip r:embed="rId2"/>
          <a:stretch>
            <a:fillRect/>
          </a:stretch>
        </p:blipFill>
        <p:spPr>
          <a:xfrm>
            <a:off x="1475656" y="483518"/>
            <a:ext cx="5965587" cy="3960440"/>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200" fill="hold">
                                          <p:stCondLst>
                                            <p:cond delay="0"/>
                                          </p:stCondLst>
                                        </p:cTn>
                                        <p:tgtEl>
                                          <p:spTgt spid="4"/>
                                        </p:tgtEl>
                                        <p:attrNameLst>
                                          <p:attrName>r</p:attrName>
                                        </p:attrNameLst>
                                      </p:cBhvr>
                                    </p:animRot>
                                    <p:animRot by="-240000">
                                      <p:cBhvr>
                                        <p:cTn id="7" dur="400" fill="hold">
                                          <p:stCondLst>
                                            <p:cond delay="400"/>
                                          </p:stCondLst>
                                        </p:cTn>
                                        <p:tgtEl>
                                          <p:spTgt spid="4"/>
                                        </p:tgtEl>
                                        <p:attrNameLst>
                                          <p:attrName>r</p:attrName>
                                        </p:attrNameLst>
                                      </p:cBhvr>
                                    </p:animRot>
                                    <p:animRot by="240000">
                                      <p:cBhvr>
                                        <p:cTn id="8" dur="400" fill="hold">
                                          <p:stCondLst>
                                            <p:cond delay="800"/>
                                          </p:stCondLst>
                                        </p:cTn>
                                        <p:tgtEl>
                                          <p:spTgt spid="4"/>
                                        </p:tgtEl>
                                        <p:attrNameLst>
                                          <p:attrName>r</p:attrName>
                                        </p:attrNameLst>
                                      </p:cBhvr>
                                    </p:animRot>
                                    <p:animRot by="-240000">
                                      <p:cBhvr>
                                        <p:cTn id="9" dur="400" fill="hold">
                                          <p:stCondLst>
                                            <p:cond delay="1200"/>
                                          </p:stCondLst>
                                        </p:cTn>
                                        <p:tgtEl>
                                          <p:spTgt spid="4"/>
                                        </p:tgtEl>
                                        <p:attrNameLst>
                                          <p:attrName>r</p:attrName>
                                        </p:attrNameLst>
                                      </p:cBhvr>
                                    </p:animRot>
                                    <p:animRot by="120000">
                                      <p:cBhvr>
                                        <p:cTn id="10" dur="400" fill="hold">
                                          <p:stCondLst>
                                            <p:cond delay="16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algn="r">
              <a:buSzPct val="25000"/>
            </a:pPr>
            <a:r>
              <a:rPr lang="en" sz="2000" b="1" i="1" dirty="0">
                <a:solidFill>
                  <a:srgbClr val="FEFFFF"/>
                </a:solidFill>
                <a:latin typeface="Century Gothic"/>
                <a:ea typeface="Century Gothic"/>
                <a:cs typeface="Century Gothic"/>
                <a:sym typeface="Century Gothic"/>
              </a:rPr>
              <a:t>20</a:t>
            </a:r>
          </a:p>
        </p:txBody>
      </p:sp>
      <p:pic>
        <p:nvPicPr>
          <p:cNvPr id="8" name="Picture 7" descr="thank u.jpg"/>
          <p:cNvPicPr>
            <a:picLocks noChangeAspect="1"/>
          </p:cNvPicPr>
          <p:nvPr/>
        </p:nvPicPr>
        <p:blipFill>
          <a:blip r:embed="rId2"/>
          <a:stretch>
            <a:fillRect/>
          </a:stretch>
        </p:blipFill>
        <p:spPr>
          <a:xfrm>
            <a:off x="1464447" y="915566"/>
            <a:ext cx="6215106" cy="307183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nodeType="withEffect">
                                  <p:stCondLst>
                                    <p:cond delay="0"/>
                                  </p:stCondLst>
                                  <p:childTnLst>
                                    <p:animRot by="120000">
                                      <p:cBhvr>
                                        <p:cTn id="6" dur="200" fill="hold">
                                          <p:stCondLst>
                                            <p:cond delay="0"/>
                                          </p:stCondLst>
                                        </p:cTn>
                                        <p:tgtEl>
                                          <p:spTgt spid="8"/>
                                        </p:tgtEl>
                                        <p:attrNameLst>
                                          <p:attrName>r</p:attrName>
                                        </p:attrNameLst>
                                      </p:cBhvr>
                                    </p:animRot>
                                    <p:animRot by="-240000">
                                      <p:cBhvr>
                                        <p:cTn id="7" dur="400" fill="hold">
                                          <p:stCondLst>
                                            <p:cond delay="400"/>
                                          </p:stCondLst>
                                        </p:cTn>
                                        <p:tgtEl>
                                          <p:spTgt spid="8"/>
                                        </p:tgtEl>
                                        <p:attrNameLst>
                                          <p:attrName>r</p:attrName>
                                        </p:attrNameLst>
                                      </p:cBhvr>
                                    </p:animRot>
                                    <p:animRot by="240000">
                                      <p:cBhvr>
                                        <p:cTn id="8" dur="400" fill="hold">
                                          <p:stCondLst>
                                            <p:cond delay="800"/>
                                          </p:stCondLst>
                                        </p:cTn>
                                        <p:tgtEl>
                                          <p:spTgt spid="8"/>
                                        </p:tgtEl>
                                        <p:attrNameLst>
                                          <p:attrName>r</p:attrName>
                                        </p:attrNameLst>
                                      </p:cBhvr>
                                    </p:animRot>
                                    <p:animRot by="-240000">
                                      <p:cBhvr>
                                        <p:cTn id="9" dur="400" fill="hold">
                                          <p:stCondLst>
                                            <p:cond delay="1200"/>
                                          </p:stCondLst>
                                        </p:cTn>
                                        <p:tgtEl>
                                          <p:spTgt spid="8"/>
                                        </p:tgtEl>
                                        <p:attrNameLst>
                                          <p:attrName>r</p:attrName>
                                        </p:attrNameLst>
                                      </p:cBhvr>
                                    </p:animRot>
                                    <p:animRot by="120000">
                                      <p:cBhvr>
                                        <p:cTn id="10" dur="400" fill="hold">
                                          <p:stCondLst>
                                            <p:cond delay="1600"/>
                                          </p:stCondLst>
                                        </p:cTn>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D83BDE1-2A3B-472B-AB83-15AC188410EA}"/>
              </a:ext>
            </a:extLst>
          </p:cNvPr>
          <p:cNvSpPr>
            <a:spLocks noGrp="1"/>
          </p:cNvSpPr>
          <p:nvPr>
            <p:ph type="sldNum" idx="12"/>
          </p:nvPr>
        </p:nvSpPr>
        <p:spPr/>
        <p:txBody>
          <a:bodyPr/>
          <a:lstStyle/>
          <a:p>
            <a:pPr algn="r">
              <a:buSzPct val="25000"/>
            </a:pPr>
            <a:r>
              <a:rPr lang="en" sz="2000" b="1" i="1" dirty="0">
                <a:solidFill>
                  <a:srgbClr val="FEFFFF"/>
                </a:solidFill>
                <a:latin typeface="Century Gothic"/>
                <a:ea typeface="Century Gothic"/>
                <a:cs typeface="Century Gothic"/>
                <a:sym typeface="Century Gothic"/>
              </a:rPr>
              <a:t>3</a:t>
            </a:r>
          </a:p>
        </p:txBody>
      </p:sp>
      <p:sp>
        <p:nvSpPr>
          <p:cNvPr id="4" name="Text Placeholder 3">
            <a:extLst>
              <a:ext uri="{FF2B5EF4-FFF2-40B4-BE49-F238E27FC236}">
                <a16:creationId xmlns:a16="http://schemas.microsoft.com/office/drawing/2014/main" id="{902487C6-225B-4838-95F5-7E5157E44121}"/>
              </a:ext>
            </a:extLst>
          </p:cNvPr>
          <p:cNvSpPr>
            <a:spLocks noGrp="1"/>
          </p:cNvSpPr>
          <p:nvPr>
            <p:ph type="body" sz="quarter" idx="14"/>
          </p:nvPr>
        </p:nvSpPr>
        <p:spPr>
          <a:xfrm>
            <a:off x="388794" y="248617"/>
            <a:ext cx="4191000" cy="762000"/>
          </a:xfrm>
        </p:spPr>
        <p:txBody>
          <a:bodyPr/>
          <a:lstStyle/>
          <a:p>
            <a:r>
              <a:rPr lang="en-IN" b="1" dirty="0">
                <a:solidFill>
                  <a:schemeClr val="accent2">
                    <a:lumMod val="75000"/>
                  </a:schemeClr>
                </a:solidFill>
                <a:latin typeface="Times New Roman" panose="02020603050405020304" pitchFamily="18" charset="0"/>
                <a:cs typeface="Times New Roman" panose="02020603050405020304" pitchFamily="18" charset="0"/>
              </a:rPr>
              <a:t>Abstract</a:t>
            </a:r>
          </a:p>
        </p:txBody>
      </p:sp>
      <p:sp>
        <p:nvSpPr>
          <p:cNvPr id="5" name="Text Placeholder 4">
            <a:extLst>
              <a:ext uri="{FF2B5EF4-FFF2-40B4-BE49-F238E27FC236}">
                <a16:creationId xmlns:a16="http://schemas.microsoft.com/office/drawing/2014/main" id="{242A1A46-F72D-4AA6-BD34-8C8F937FF4C7}"/>
              </a:ext>
            </a:extLst>
          </p:cNvPr>
          <p:cNvSpPr>
            <a:spLocks noGrp="1"/>
          </p:cNvSpPr>
          <p:nvPr>
            <p:ph type="body" sz="quarter" idx="15"/>
          </p:nvPr>
        </p:nvSpPr>
        <p:spPr>
          <a:xfrm>
            <a:off x="697491" y="895350"/>
            <a:ext cx="7764606" cy="3505200"/>
          </a:xfrm>
        </p:spPr>
        <p:txBody>
          <a:bodyPr/>
          <a:lstStyle/>
          <a:p>
            <a:pPr algn="just"/>
            <a:endParaRPr lang="en-IN" sz="2000" dirty="0">
              <a:latin typeface="Times New Roman" pitchFamily="18" charset="0"/>
              <a:cs typeface="Times New Roman" pitchFamily="18" charset="0"/>
            </a:endParaRPr>
          </a:p>
          <a:p>
            <a:endParaRPr lang="en-IN" dirty="0"/>
          </a:p>
        </p:txBody>
      </p:sp>
      <p:sp>
        <p:nvSpPr>
          <p:cNvPr id="6" name="Rounded Rectangle 5"/>
          <p:cNvSpPr/>
          <p:nvPr/>
        </p:nvSpPr>
        <p:spPr>
          <a:xfrm>
            <a:off x="1316038" y="987425"/>
            <a:ext cx="6989762" cy="3095625"/>
          </a:xfrm>
          <a:prstGeom prst="roundRect">
            <a:avLst/>
          </a:prstGeom>
          <a:solidFill>
            <a:schemeClr val="bg2">
              <a:lumMod val="20000"/>
              <a:lumOff val="8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marL="285750" indent="-28575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just">
              <a:lnSpc>
                <a:spcPct val="150000"/>
              </a:lnSpc>
            </a:pPr>
            <a:r>
              <a:rPr lang="en-US" sz="1400" dirty="0">
                <a:latin typeface="Times New Roman" panose="02020603050405020304" pitchFamily="18" charset="0"/>
                <a:cs typeface="Times New Roman" panose="02020603050405020304" pitchFamily="18" charset="0"/>
              </a:rPr>
              <a:t>In Today’s modern world Transportation is necessary for the development of the society. </a:t>
            </a:r>
          </a:p>
          <a:p>
            <a:pPr algn="just">
              <a:lnSpc>
                <a:spcPct val="150000"/>
              </a:lnSpc>
            </a:pPr>
            <a:r>
              <a:rPr lang="en-US" sz="1400" dirty="0">
                <a:latin typeface="Times New Roman" panose="02020603050405020304" pitchFamily="18" charset="0"/>
                <a:cs typeface="Times New Roman" panose="02020603050405020304" pitchFamily="18" charset="0"/>
              </a:rPr>
              <a:t>There has been many advancement made towards the development of transportation and automobile field, but some effort should also be made to prevent the accidents that happen frequently these days. So road safety becomes a very important aspect for any driver. </a:t>
            </a:r>
          </a:p>
          <a:p>
            <a:pPr algn="just">
              <a:lnSpc>
                <a:spcPct val="150000"/>
              </a:lnSpc>
            </a:pPr>
            <a:r>
              <a:rPr lang="en-US" sz="1400" dirty="0">
                <a:latin typeface="Times New Roman" panose="02020603050405020304" pitchFamily="18" charset="0"/>
                <a:cs typeface="Times New Roman" panose="02020603050405020304" pitchFamily="18" charset="0"/>
              </a:rPr>
              <a:t>The majority of accidents happen due to the drowsiness of the driver. So, to prevent these accidents we will build a system using Python, </a:t>
            </a:r>
            <a:r>
              <a:rPr lang="en-US" sz="1400" dirty="0" err="1">
                <a:latin typeface="Times New Roman" panose="02020603050405020304" pitchFamily="18" charset="0"/>
                <a:cs typeface="Times New Roman" panose="02020603050405020304" pitchFamily="18" charset="0"/>
              </a:rPr>
              <a:t>OpenCv</a:t>
            </a:r>
            <a:r>
              <a:rPr lang="en-US" sz="1400" dirty="0">
                <a:latin typeface="Times New Roman" panose="02020603050405020304" pitchFamily="18" charset="0"/>
                <a:cs typeface="Times New Roman" panose="02020603050405020304" pitchFamily="18" charset="0"/>
              </a:rPr>
              <a:t> and Arduino which will alert the driver when he feels drowsy.</a:t>
            </a:r>
          </a:p>
          <a:p>
            <a:pPr marL="0" indent="0" algn="just">
              <a:buNone/>
              <a:defRPr/>
            </a:pPr>
            <a:endParaRPr lang="en-US" altLang="en-US"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6122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 name="Title 2"/>
          <p:cNvSpPr>
            <a:spLocks noGrp="1"/>
          </p:cNvSpPr>
          <p:nvPr>
            <p:ph type="ctrTitle" idx="4294967295"/>
          </p:nvPr>
        </p:nvSpPr>
        <p:spPr>
          <a:xfrm>
            <a:off x="381000" y="147049"/>
            <a:ext cx="8001056" cy="928694"/>
          </a:xfrm>
          <a:noFill/>
        </p:spPr>
        <p:txBody>
          <a:bodyPr/>
          <a:lstStyle/>
          <a:p>
            <a:r>
              <a:rPr lang="en-US"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Introduction</a:t>
            </a:r>
            <a:endParaRPr lang="en-US"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idx="12"/>
          </p:nvPr>
        </p:nvSpPr>
        <p:spPr>
          <a:prstGeom prst="rect">
            <a:avLst/>
          </a:prstGeom>
        </p:spPr>
        <p:txBody>
          <a:bodyPr/>
          <a:lstStyle/>
          <a:p>
            <a:pPr marL="0" marR="0" lvl="0" indent="0" algn="r" rtl="0">
              <a:spcBef>
                <a:spcPts val="0"/>
              </a:spcBef>
              <a:spcAft>
                <a:spcPts val="0"/>
              </a:spcAft>
              <a:buSzPct val="25000"/>
              <a:buNone/>
            </a:pPr>
            <a:fld id="{00000000-1234-1234-1234-123412341234}" type="slidenum">
              <a:rPr lang="en" sz="2000" b="1" i="1" smtClean="0">
                <a:solidFill>
                  <a:srgbClr val="FEFFFF"/>
                </a:solidFill>
                <a:latin typeface="Century Gothic"/>
                <a:ea typeface="Century Gothic"/>
                <a:cs typeface="Century Gothic"/>
                <a:sym typeface="Century Gothic"/>
              </a:rPr>
              <a:pPr marL="0" marR="0" lvl="0" indent="0" algn="r" rtl="0">
                <a:spcBef>
                  <a:spcPts val="0"/>
                </a:spcBef>
                <a:spcAft>
                  <a:spcPts val="0"/>
                </a:spcAft>
                <a:buSzPct val="25000"/>
                <a:buNone/>
              </a:pPr>
              <a:t>4</a:t>
            </a:fld>
            <a:endParaRPr lang="en" sz="2000" b="1" i="1">
              <a:solidFill>
                <a:srgbClr val="FEFFFF"/>
              </a:solidFill>
              <a:latin typeface="Century Gothic"/>
              <a:ea typeface="Century Gothic"/>
              <a:cs typeface="Century Gothic"/>
              <a:sym typeface="Century Gothic"/>
            </a:endParaRPr>
          </a:p>
        </p:txBody>
      </p:sp>
      <p:sp>
        <p:nvSpPr>
          <p:cNvPr id="4" name="TextBox 3"/>
          <p:cNvSpPr txBox="1"/>
          <p:nvPr/>
        </p:nvSpPr>
        <p:spPr>
          <a:xfrm>
            <a:off x="830165" y="958966"/>
            <a:ext cx="6858000" cy="2745367"/>
          </a:xfrm>
          <a:prstGeom prst="rect">
            <a:avLst/>
          </a:prstGeom>
          <a:noFill/>
        </p:spPr>
        <p:txBody>
          <a:bodyPr wrap="square">
            <a:spAutoFit/>
          </a:bodyPr>
          <a:lstStyle/>
          <a:p>
            <a:pPr algn="just" rtl="0">
              <a:lnSpc>
                <a:spcPct val="120000"/>
              </a:lnSpc>
              <a:spcBef>
                <a:spcPts val="325"/>
              </a:spcBef>
              <a:buClr>
                <a:srgbClr val="7DB6EF"/>
              </a:buClr>
              <a:buSzPct val="68000"/>
              <a:buFont typeface="Wingdings 3"/>
              <a:buNone/>
            </a:pPr>
            <a:r>
              <a:rPr lang="en-US" altLang="zh-CN" sz="1600" dirty="0">
                <a:latin typeface="Times New Roman" charset="0"/>
              </a:rPr>
              <a:t>Drowsiness is one of the major cause for the accidents.</a:t>
            </a:r>
          </a:p>
          <a:p>
            <a:pPr marL="285750" indent="-285750" algn="just">
              <a:lnSpc>
                <a:spcPct val="120000"/>
              </a:lnSpc>
              <a:spcBef>
                <a:spcPts val="325"/>
              </a:spcBef>
              <a:buClr>
                <a:srgbClr val="7DB6EF"/>
              </a:buClr>
              <a:buSzPct val="68000"/>
              <a:buFont typeface="Arial" panose="020B0604020202020204" pitchFamily="34" charset="0"/>
              <a:buChar char="•"/>
            </a:pPr>
            <a:r>
              <a:rPr lang="en-US" altLang="zh-CN" sz="1600" dirty="0">
                <a:latin typeface="Times New Roman" charset="0"/>
              </a:rPr>
              <a:t>Every year 10 to 15% of the accidents are due to driver drowsiness.</a:t>
            </a:r>
          </a:p>
          <a:p>
            <a:pPr marL="285750" indent="-285750" algn="just">
              <a:lnSpc>
                <a:spcPct val="120000"/>
              </a:lnSpc>
              <a:spcBef>
                <a:spcPts val="325"/>
              </a:spcBef>
              <a:buClr>
                <a:srgbClr val="7DB6EF"/>
              </a:buClr>
              <a:buSzPct val="68000"/>
              <a:buFont typeface="Arial" panose="020B0604020202020204" pitchFamily="34" charset="0"/>
              <a:buChar char="•"/>
            </a:pPr>
            <a:r>
              <a:rPr lang="en-US" altLang="zh-CN" sz="1600" dirty="0">
                <a:latin typeface="Times New Roman" charset="0"/>
              </a:rPr>
              <a:t>The drowsiness can be defined as a transition from awake state to sleep state.</a:t>
            </a:r>
          </a:p>
          <a:p>
            <a:pPr marL="285750" indent="-285750" algn="just">
              <a:lnSpc>
                <a:spcPct val="120000"/>
              </a:lnSpc>
              <a:spcBef>
                <a:spcPts val="325"/>
              </a:spcBef>
              <a:buClr>
                <a:srgbClr val="7DB6EF"/>
              </a:buClr>
              <a:buSzPct val="68000"/>
              <a:buFont typeface="Arial" panose="020B0604020202020204" pitchFamily="34" charset="0"/>
              <a:buChar char="•"/>
            </a:pPr>
            <a:r>
              <a:rPr lang="en-US" altLang="en-US" sz="1600" dirty="0">
                <a:latin typeface="Times New Roman" charset="0"/>
              </a:rPr>
              <a:t>The aim of this project is to develop a drowsiness detection system.</a:t>
            </a:r>
          </a:p>
          <a:p>
            <a:pPr marL="285750" indent="-285750" algn="just">
              <a:lnSpc>
                <a:spcPct val="120000"/>
              </a:lnSpc>
              <a:spcBef>
                <a:spcPts val="325"/>
              </a:spcBef>
              <a:buClr>
                <a:srgbClr val="7DB6EF"/>
              </a:buClr>
              <a:buSzPct val="68000"/>
              <a:buFont typeface="Arial" panose="020B0604020202020204" pitchFamily="34" charset="0"/>
              <a:buChar char="•"/>
            </a:pPr>
            <a:r>
              <a:rPr lang="en-US" altLang="en-US" sz="1600" dirty="0">
                <a:latin typeface="Times New Roman" charset="0"/>
              </a:rPr>
              <a:t>The focus will be placed on designing a system that will monitor the open or closed state of the eyes and mouth in real-time. Once the drowsiness is confirmed a buzzer and speaker will be raised . </a:t>
            </a:r>
          </a:p>
          <a:p>
            <a:pPr algn="just">
              <a:defRPr/>
            </a:pPr>
            <a:endParaRPr lang="en-US" dirty="0">
              <a:latin typeface="Times New Roman" panose="02020603050405020304" pitchFamily="18" charset="0"/>
              <a:ea typeface="Times New Roman" panose="02020603050405020304" pitchFamily="18" charset="0"/>
            </a:endParaRPr>
          </a:p>
          <a:p>
            <a:pPr algn="just">
              <a:defRPr/>
            </a:pPr>
            <a:endParaRPr lang="en-IN" dirty="0"/>
          </a:p>
        </p:txBody>
      </p:sp>
    </p:spTree>
    <p:extLst>
      <p:ext uri="{BB962C8B-B14F-4D97-AF65-F5344CB8AC3E}">
        <p14:creationId xmlns:p14="http://schemas.microsoft.com/office/powerpoint/2010/main" val="126002214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 name="Title 2"/>
          <p:cNvSpPr>
            <a:spLocks noGrp="1"/>
          </p:cNvSpPr>
          <p:nvPr>
            <p:ph type="ctrTitle" idx="4294967295"/>
          </p:nvPr>
        </p:nvSpPr>
        <p:spPr>
          <a:xfrm>
            <a:off x="304800" y="209550"/>
            <a:ext cx="8001056" cy="642942"/>
          </a:xfrm>
          <a:noFill/>
        </p:spPr>
        <p:txBody>
          <a:bodyPr/>
          <a:lstStyle/>
          <a:p>
            <a:r>
              <a:rPr lang="en-US" b="1" dirty="0">
                <a:latin typeface="Times New Roman" panose="02020603050405020304" pitchFamily="18" charset="0"/>
                <a:cs typeface="Times New Roman" panose="02020603050405020304" pitchFamily="18" charset="0"/>
              </a:rPr>
              <a:t> </a:t>
            </a:r>
            <a:r>
              <a:rPr lang="en-US" sz="3200" b="1" dirty="0">
                <a:latin typeface="Times New Roman" panose="02020603050405020304" pitchFamily="18" charset="0"/>
                <a:cs typeface="Times New Roman" panose="02020603050405020304" pitchFamily="18" charset="0"/>
              </a:rPr>
              <a:t>Problem Statement</a:t>
            </a: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endParaRPr lang="en-US" sz="2000"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idx="12"/>
          </p:nvPr>
        </p:nvSpPr>
        <p:spPr>
          <a:prstGeom prst="rect">
            <a:avLst/>
          </a:prstGeom>
        </p:spPr>
        <p:txBody>
          <a:bodyPr/>
          <a:lstStyle/>
          <a:p>
            <a:pPr marL="0" marR="0" lvl="0" indent="0" algn="r" rtl="0">
              <a:spcBef>
                <a:spcPts val="0"/>
              </a:spcBef>
              <a:spcAft>
                <a:spcPts val="0"/>
              </a:spcAft>
              <a:buSzPct val="25000"/>
              <a:buNone/>
            </a:pPr>
            <a:fld id="{00000000-1234-1234-1234-123412341234}" type="slidenum">
              <a:rPr lang="en" sz="2000" b="1" i="1" smtClean="0">
                <a:solidFill>
                  <a:srgbClr val="FEFFFF"/>
                </a:solidFill>
                <a:latin typeface="Franklin Gothic Medium" pitchFamily="34" charset="0"/>
                <a:ea typeface="Century Gothic"/>
                <a:cs typeface="Century Gothic"/>
                <a:sym typeface="Century Gothic"/>
              </a:rPr>
              <a:pPr marL="0" marR="0" lvl="0" indent="0" algn="r" rtl="0">
                <a:spcBef>
                  <a:spcPts val="0"/>
                </a:spcBef>
                <a:spcAft>
                  <a:spcPts val="0"/>
                </a:spcAft>
                <a:buSzPct val="25000"/>
                <a:buNone/>
              </a:pPr>
              <a:t>5</a:t>
            </a:fld>
            <a:endParaRPr lang="en" sz="2000" b="1" i="1">
              <a:solidFill>
                <a:srgbClr val="FEFFFF"/>
              </a:solidFill>
              <a:latin typeface="Franklin Gothic Medium" pitchFamily="34" charset="0"/>
              <a:ea typeface="Century Gothic"/>
              <a:cs typeface="Century Gothic"/>
              <a:sym typeface="Century Gothic"/>
            </a:endParaRPr>
          </a:p>
        </p:txBody>
      </p:sp>
      <p:sp>
        <p:nvSpPr>
          <p:cNvPr id="4" name="Rounded Rectangle 3"/>
          <p:cNvSpPr/>
          <p:nvPr/>
        </p:nvSpPr>
        <p:spPr>
          <a:xfrm>
            <a:off x="1703236" y="1828006"/>
            <a:ext cx="5713412" cy="1368425"/>
          </a:xfrm>
          <a:prstGeom prst="roundRect">
            <a:avLst/>
          </a:prstGeom>
          <a:solidFill>
            <a:schemeClr val="bg1"/>
          </a:solidFill>
          <a:ln>
            <a:solidFill>
              <a:schemeClr val="bg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IN"/>
          </a:p>
        </p:txBody>
      </p:sp>
      <p:sp>
        <p:nvSpPr>
          <p:cNvPr id="5" name="TextBox 9"/>
          <p:cNvSpPr txBox="1">
            <a:spLocks noChangeArrowheads="1"/>
          </p:cNvSpPr>
          <p:nvPr/>
        </p:nvSpPr>
        <p:spPr bwMode="auto">
          <a:xfrm>
            <a:off x="1821058" y="2139949"/>
            <a:ext cx="5570538" cy="744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buFontTx/>
              <a:buNone/>
            </a:pPr>
            <a:r>
              <a:rPr lang="en-US" altLang="en-US" dirty="0">
                <a:latin typeface="Times New Roman" panose="02020603050405020304" pitchFamily="18" charset="0"/>
                <a:ea typeface="Times New Roman" panose="02020603050405020304" pitchFamily="18" charset="0"/>
                <a:cs typeface="Tunga"/>
              </a:rPr>
              <a:t>The proposed system works based on  Machine Learning  and it deals with implementation of an automated system which helps us to detect the driver drowsiness using Digital Image Processing technique.</a:t>
            </a:r>
            <a:endParaRPr lang="en-IN" altLang="en-US" dirty="0">
              <a:ea typeface="Times New Roman" panose="02020603050405020304" pitchFamily="18" charset="0"/>
              <a:cs typeface="Tunga"/>
            </a:endParaRPr>
          </a:p>
        </p:txBody>
      </p:sp>
    </p:spTree>
    <p:extLst>
      <p:ext uri="{BB962C8B-B14F-4D97-AF65-F5344CB8AC3E}">
        <p14:creationId xmlns:p14="http://schemas.microsoft.com/office/powerpoint/2010/main" val="126002214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 name="Title 2"/>
          <p:cNvSpPr>
            <a:spLocks noGrp="1"/>
          </p:cNvSpPr>
          <p:nvPr>
            <p:ph type="ctrTitle" idx="4294967295"/>
          </p:nvPr>
        </p:nvSpPr>
        <p:spPr>
          <a:xfrm>
            <a:off x="214282" y="142858"/>
            <a:ext cx="8001056" cy="857256"/>
          </a:xfrm>
          <a:noFill/>
        </p:spPr>
        <p:txBody>
          <a:bodyPr/>
          <a:lstStyle/>
          <a:p>
            <a:r>
              <a:rPr lang="en-US" sz="3200" b="1" dirty="0">
                <a:latin typeface="Times New Roman" panose="02020603050405020304" pitchFamily="18" charset="0"/>
                <a:cs typeface="Times New Roman" panose="02020603050405020304" pitchFamily="18" charset="0"/>
              </a:rPr>
              <a:t> Requirement Specifications</a:t>
            </a:r>
            <a:br>
              <a:rPr lang="en-US" sz="2400" b="1" dirty="0">
                <a:latin typeface="Times New Roman" panose="02020603050405020304" pitchFamily="18" charset="0"/>
                <a:cs typeface="Times New Roman" panose="02020603050405020304" pitchFamily="18" charset="0"/>
              </a:rPr>
            </a:br>
            <a:br>
              <a:rPr lang="en-US" sz="2400" b="1" dirty="0">
                <a:latin typeface="Times New Roman" panose="02020603050405020304" pitchFamily="18" charset="0"/>
                <a:cs typeface="Times New Roman" panose="02020603050405020304" pitchFamily="18" charset="0"/>
              </a:rPr>
            </a:br>
            <a:endParaRPr lang="en-US" sz="2000" b="1" dirty="0">
              <a:latin typeface="Times New Roman" panose="02020603050405020304" pitchFamily="18" charset="0"/>
              <a:cs typeface="Times New Roman" panose="02020603050405020304" pitchFamily="18" charset="0"/>
            </a:endParaRPr>
          </a:p>
        </p:txBody>
      </p:sp>
      <p:sp>
        <p:nvSpPr>
          <p:cNvPr id="2" name="Slide Number Placeholder 1"/>
          <p:cNvSpPr>
            <a:spLocks noGrp="1"/>
          </p:cNvSpPr>
          <p:nvPr>
            <p:ph type="sldNum" idx="12"/>
          </p:nvPr>
        </p:nvSpPr>
        <p:spPr>
          <a:prstGeom prst="rect">
            <a:avLst/>
          </a:prstGeom>
        </p:spPr>
        <p:txBody>
          <a:bodyPr/>
          <a:lstStyle/>
          <a:p>
            <a:pPr marL="0" marR="0" lvl="0" indent="0" algn="r" rtl="0">
              <a:spcBef>
                <a:spcPts val="0"/>
              </a:spcBef>
              <a:spcAft>
                <a:spcPts val="0"/>
              </a:spcAft>
              <a:buSzPct val="25000"/>
              <a:buNone/>
            </a:pPr>
            <a:fld id="{00000000-1234-1234-1234-123412341234}" type="slidenum">
              <a:rPr lang="en" sz="2000" b="1" i="1" smtClean="0">
                <a:solidFill>
                  <a:srgbClr val="FEFFFF"/>
                </a:solidFill>
                <a:latin typeface="Franklin Gothic Medium" pitchFamily="34" charset="0"/>
                <a:ea typeface="Century Gothic"/>
                <a:cs typeface="Century Gothic"/>
                <a:sym typeface="Century Gothic"/>
              </a:rPr>
              <a:pPr marL="0" marR="0" lvl="0" indent="0" algn="r" rtl="0">
                <a:spcBef>
                  <a:spcPts val="0"/>
                </a:spcBef>
                <a:spcAft>
                  <a:spcPts val="0"/>
                </a:spcAft>
                <a:buSzPct val="25000"/>
                <a:buNone/>
              </a:pPr>
              <a:t>6</a:t>
            </a:fld>
            <a:endParaRPr lang="en" sz="2000" b="1" i="1">
              <a:solidFill>
                <a:srgbClr val="FEFFFF"/>
              </a:solidFill>
              <a:latin typeface="Franklin Gothic Medium" pitchFamily="34" charset="0"/>
              <a:ea typeface="Century Gothic"/>
              <a:cs typeface="Century Gothic"/>
              <a:sym typeface="Century Gothic"/>
            </a:endParaRPr>
          </a:p>
        </p:txBody>
      </p:sp>
      <p:sp>
        <p:nvSpPr>
          <p:cNvPr id="5" name="Rectangle 4"/>
          <p:cNvSpPr/>
          <p:nvPr/>
        </p:nvSpPr>
        <p:spPr>
          <a:xfrm>
            <a:off x="804069" y="1000114"/>
            <a:ext cx="6019800" cy="3351174"/>
          </a:xfrm>
          <a:prstGeom prst="rect">
            <a:avLst/>
          </a:prstGeom>
        </p:spPr>
        <p:txBody>
          <a:bodyPr wrap="square">
            <a:spAutoFit/>
          </a:bodyPr>
          <a:lstStyle/>
          <a:p>
            <a:pPr algn="just">
              <a:lnSpc>
                <a:spcPct val="150000"/>
              </a:lnSpc>
            </a:pPr>
            <a:r>
              <a:rPr lang="en-US" sz="1200" dirty="0">
                <a:latin typeface="Times New Roman" panose="02020603050405020304" pitchFamily="18" charset="0"/>
                <a:ea typeface="Times New Roman" panose="02020603050405020304" pitchFamily="18" charset="0"/>
                <a:cs typeface="Times New Roman" panose="02020603050405020304" pitchFamily="18" charset="0"/>
              </a:rPr>
              <a:t> </a:t>
            </a:r>
            <a:r>
              <a:rPr lang="en-US" b="1" dirty="0">
                <a:latin typeface="Times New Roman" panose="02020603050405020304" pitchFamily="18" charset="0"/>
                <a:ea typeface="Times New Roman" panose="02020603050405020304" pitchFamily="18" charset="0"/>
                <a:cs typeface="Times New Roman" panose="02020603050405020304" pitchFamily="18" charset="0"/>
              </a:rPr>
              <a:t>HARDWARE REQUIREMENTS</a:t>
            </a:r>
            <a:endParaRPr lang="en-IN" b="1" dirty="0">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hangingPunct="0">
              <a:lnSpc>
                <a:spcPct val="150000"/>
              </a:lnSpc>
              <a:buFont typeface="Arial" panose="020B0604020202020204" pitchFamily="34" charset="0"/>
              <a:buChar char="•"/>
              <a:tabLst>
                <a:tab pos="457200" algn="l"/>
              </a:tabLst>
            </a:pPr>
            <a:r>
              <a:rPr lang="en-US" dirty="0">
                <a:latin typeface="Times New Roman" panose="02020603050405020304" pitchFamily="18" charset="0"/>
                <a:cs typeface="Times New Roman" panose="02020603050405020304" pitchFamily="18" charset="0"/>
              </a:rPr>
              <a:t>System		: intel i3/i5 2.4 GHz.</a:t>
            </a:r>
            <a:endParaRPr lang="en-IN" dirty="0">
              <a:latin typeface="Times New Roman" panose="02020603050405020304" pitchFamily="18" charset="0"/>
              <a:cs typeface="Times New Roman" panose="02020603050405020304" pitchFamily="18" charset="0"/>
            </a:endParaRPr>
          </a:p>
          <a:p>
            <a:pPr marL="285750" lvl="0" indent="-285750" algn="just" hangingPunct="0">
              <a:lnSpc>
                <a:spcPct val="150000"/>
              </a:lnSpc>
              <a:buFont typeface="Arial" panose="020B0604020202020204" pitchFamily="34" charset="0"/>
              <a:buChar char="•"/>
              <a:tabLst>
                <a:tab pos="457200" algn="l"/>
              </a:tabLst>
            </a:pPr>
            <a:r>
              <a:rPr lang="en-US" dirty="0">
                <a:latin typeface="Times New Roman" panose="02020603050405020304" pitchFamily="18" charset="0"/>
                <a:cs typeface="Times New Roman" panose="02020603050405020304" pitchFamily="18" charset="0"/>
              </a:rPr>
              <a:t>Hard Disk	: 500 GB</a:t>
            </a:r>
            <a:endParaRPr lang="en-IN" dirty="0">
              <a:latin typeface="Times New Roman" panose="02020603050405020304" pitchFamily="18" charset="0"/>
              <a:cs typeface="Times New Roman" panose="02020603050405020304" pitchFamily="18" charset="0"/>
            </a:endParaRPr>
          </a:p>
          <a:p>
            <a:pPr marL="285750" lvl="0" indent="-285750" algn="just" hangingPunct="0">
              <a:lnSpc>
                <a:spcPct val="150000"/>
              </a:lnSpc>
              <a:buFont typeface="Arial" panose="020B0604020202020204" pitchFamily="34" charset="0"/>
              <a:buChar char="•"/>
              <a:tabLst>
                <a:tab pos="457200" algn="l"/>
              </a:tabLst>
            </a:pPr>
            <a:r>
              <a:rPr lang="en-US" dirty="0">
                <a:latin typeface="Times New Roman" panose="02020603050405020304" pitchFamily="18" charset="0"/>
                <a:cs typeface="Times New Roman" panose="02020603050405020304" pitchFamily="18" charset="0"/>
              </a:rPr>
              <a:t>Ram		: 4/8 GB</a:t>
            </a:r>
            <a:endParaRPr lang="en-IN" dirty="0">
              <a:latin typeface="Times New Roman" panose="02020603050405020304" pitchFamily="18" charset="0"/>
              <a:cs typeface="Times New Roman" panose="02020603050405020304" pitchFamily="18" charset="0"/>
            </a:endParaRPr>
          </a:p>
          <a:p>
            <a:pPr algn="just">
              <a:lnSpc>
                <a:spcPct val="150000"/>
              </a:lnSpc>
            </a:pPr>
            <a:r>
              <a:rPr lang="en-US" b="1" dirty="0">
                <a:latin typeface="Times New Roman" panose="02020603050405020304" pitchFamily="18" charset="0"/>
                <a:ea typeface="Times New Roman" panose="02020603050405020304" pitchFamily="18" charset="0"/>
                <a:cs typeface="Times New Roman" panose="02020603050405020304" pitchFamily="18" charset="0"/>
              </a:rPr>
              <a:t> </a:t>
            </a:r>
            <a:endParaRPr lang="en-IN" sz="1200" dirty="0">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en-US" b="1" dirty="0">
                <a:latin typeface="Times New Roman" panose="02020603050405020304" pitchFamily="18" charset="0"/>
                <a:ea typeface="Times New Roman" panose="02020603050405020304" pitchFamily="18" charset="0"/>
                <a:cs typeface="Times New Roman" panose="02020603050405020304" pitchFamily="18" charset="0"/>
              </a:rPr>
              <a:t>SOFTWARE </a:t>
            </a:r>
            <a:r>
              <a:rPr lang="en-US" sz="1200" b="1" dirty="0">
                <a:latin typeface="Times New Roman" panose="02020603050405020304" pitchFamily="18" charset="0"/>
                <a:ea typeface="Times New Roman" panose="02020603050405020304" pitchFamily="18" charset="0"/>
                <a:cs typeface="Times New Roman" panose="02020603050405020304" pitchFamily="18" charset="0"/>
              </a:rPr>
              <a:t>REQUIREMENTS</a:t>
            </a:r>
            <a:endParaRPr lang="en-IN" sz="1200" dirty="0">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50000"/>
              </a:lnSpc>
              <a:spcBef>
                <a:spcPts val="230"/>
              </a:spcBef>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Operating system 	: Windows XP/ Windows 7.</a:t>
            </a:r>
            <a:endParaRPr lang="en-IN" dirty="0">
              <a:latin typeface="Times New Roman" panose="02020603050405020304" pitchFamily="18" charset="0"/>
              <a:cs typeface="Times New Roman" panose="02020603050405020304" pitchFamily="18" charset="0"/>
            </a:endParaRPr>
          </a:p>
          <a:p>
            <a:pPr marL="285750" lvl="0" indent="-285750" algn="just">
              <a:lnSpc>
                <a:spcPct val="150000"/>
              </a:lnSpc>
              <a:spcBef>
                <a:spcPts val="230"/>
              </a:spcBef>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Software Tool 	: Open CV</a:t>
            </a:r>
            <a:endParaRPr lang="en-IN" dirty="0">
              <a:latin typeface="Times New Roman" panose="02020603050405020304" pitchFamily="18" charset="0"/>
              <a:cs typeface="Times New Roman" panose="02020603050405020304" pitchFamily="18" charset="0"/>
            </a:endParaRPr>
          </a:p>
          <a:p>
            <a:pPr marL="285750" indent="-285750" algn="just">
              <a:lnSpc>
                <a:spcPct val="150000"/>
              </a:lnSpc>
              <a:spcBef>
                <a:spcPts val="230"/>
              </a:spcBef>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Coding Language 	: Python </a:t>
            </a:r>
            <a:r>
              <a:rPr lang="en-IN" dirty="0">
                <a:latin typeface="Times New Roman" panose="02020603050405020304" pitchFamily="18" charset="0"/>
                <a:cs typeface="Times New Roman" panose="02020603050405020304" pitchFamily="18" charset="0"/>
              </a:rPr>
              <a:t>3.7.0</a:t>
            </a:r>
          </a:p>
          <a:p>
            <a:pPr marL="342900" lvl="0" indent="-342900" algn="just">
              <a:lnSpc>
                <a:spcPct val="115000"/>
              </a:lnSpc>
              <a:spcBef>
                <a:spcPts val="230"/>
              </a:spcBef>
              <a:buFont typeface="Wingdings" panose="05000000000000000000" pitchFamily="2" charset="2"/>
              <a:buChar char=""/>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002214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4A8113-56D3-44EA-9215-35164EF4AA1C}"/>
              </a:ext>
            </a:extLst>
          </p:cNvPr>
          <p:cNvSpPr>
            <a:spLocks noGrp="1"/>
          </p:cNvSpPr>
          <p:nvPr>
            <p:ph type="sldNum" idx="12"/>
          </p:nvPr>
        </p:nvSpPr>
        <p:spPr/>
        <p:txBody>
          <a:bodyPr/>
          <a:lstStyle/>
          <a:p>
            <a:pPr algn="r">
              <a:buSzPct val="25000"/>
            </a:pPr>
            <a:r>
              <a:rPr lang="en" sz="2000" b="1" i="1" dirty="0">
                <a:solidFill>
                  <a:srgbClr val="FEFFFF"/>
                </a:solidFill>
                <a:latin typeface="Century Gothic"/>
                <a:ea typeface="Century Gothic"/>
                <a:cs typeface="Century Gothic"/>
                <a:sym typeface="Century Gothic"/>
              </a:rPr>
              <a:t>7</a:t>
            </a:r>
          </a:p>
        </p:txBody>
      </p:sp>
      <p:sp>
        <p:nvSpPr>
          <p:cNvPr id="12" name="Title 2">
            <a:extLst>
              <a:ext uri="{FF2B5EF4-FFF2-40B4-BE49-F238E27FC236}">
                <a16:creationId xmlns:a16="http://schemas.microsoft.com/office/drawing/2014/main" id="{04543191-F1A8-44F0-A4D4-373BF1C5F53B}"/>
              </a:ext>
            </a:extLst>
          </p:cNvPr>
          <p:cNvSpPr txBox="1">
            <a:spLocks/>
          </p:cNvSpPr>
          <p:nvPr/>
        </p:nvSpPr>
        <p:spPr>
          <a:xfrm>
            <a:off x="228600" y="0"/>
            <a:ext cx="8001056" cy="857256"/>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None/>
              <a:defRPr sz="3600" b="0" i="0" u="none" strike="noStrike" cap="none">
                <a:solidFill>
                  <a:srgbClr val="1581AA"/>
                </a:solidFill>
                <a:latin typeface="Calibri"/>
                <a:ea typeface="Calibri"/>
                <a:cs typeface="Calibri"/>
                <a:sym typeface="Calibri"/>
              </a:defRPr>
            </a:lvl1pPr>
            <a:lvl2pPr marL="0" marR="0" lvl="1"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2pPr>
            <a:lvl3pPr marL="0" marR="0" lvl="2"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3pPr>
            <a:lvl4pPr marL="0" marR="0" lvl="3"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4pPr>
            <a:lvl5pPr marL="0" marR="0" lvl="4"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5pPr>
            <a:lvl6pPr marL="457200" marR="0" lvl="5"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6pPr>
            <a:lvl7pPr marL="914400" marR="0" lvl="6"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7pPr>
            <a:lvl8pPr marL="1371600" marR="0" lvl="7"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8pPr>
            <a:lvl9pPr marL="1828800" marR="0" lvl="8" indent="0" algn="l" rtl="0">
              <a:spcBef>
                <a:spcPts val="0"/>
              </a:spcBef>
              <a:spcAft>
                <a:spcPts val="0"/>
              </a:spcAft>
              <a:buNone/>
              <a:defRPr sz="3600" b="0" i="0" u="none" strike="noStrike" cap="none">
                <a:solidFill>
                  <a:srgbClr val="1581AA"/>
                </a:solidFill>
                <a:latin typeface="Century Gothic"/>
                <a:ea typeface="Century Gothic"/>
                <a:cs typeface="Century Gothic"/>
                <a:sym typeface="Century Gothic"/>
              </a:defRPr>
            </a:lvl9pPr>
          </a:lstStyle>
          <a:p>
            <a:r>
              <a:rPr lang="en-US" dirty="0">
                <a:latin typeface="Times New Roman" panose="02020603050405020304" pitchFamily="18" charset="0"/>
                <a:cs typeface="Times New Roman" panose="02020603050405020304" pitchFamily="18" charset="0"/>
              </a:rPr>
              <a:t> </a:t>
            </a:r>
            <a:r>
              <a:rPr lang="en-US" sz="2800" b="1" dirty="0">
                <a:latin typeface="Times New Roman" panose="02020603050405020304" pitchFamily="18" charset="0"/>
                <a:cs typeface="Times New Roman" panose="02020603050405020304" pitchFamily="18" charset="0"/>
              </a:rPr>
              <a:t>Design</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p:txBody>
      </p:sp>
      <p:sp>
        <p:nvSpPr>
          <p:cNvPr id="5" name="TextBox 1"/>
          <p:cNvSpPr txBox="1">
            <a:spLocks noChangeArrowheads="1"/>
          </p:cNvSpPr>
          <p:nvPr/>
        </p:nvSpPr>
        <p:spPr bwMode="auto">
          <a:xfrm>
            <a:off x="3124200" y="3934584"/>
            <a:ext cx="2687638"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har char="»"/>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a:buFontTx/>
              <a:buNone/>
            </a:pPr>
            <a:r>
              <a:rPr lang="en-US" altLang="en-US" sz="2400" dirty="0">
                <a:latin typeface="Times New Roman" panose="02020603050405020304" pitchFamily="18" charset="0"/>
                <a:cs typeface="Times New Roman" panose="02020603050405020304" pitchFamily="18" charset="0"/>
              </a:rPr>
              <a:t>Data Flow Diagram</a:t>
            </a:r>
          </a:p>
          <a:p>
            <a:pPr algn="ctr">
              <a:buFontTx/>
              <a:buNone/>
            </a:pPr>
            <a:endParaRPr lang="en-IN" altLang="en-US" dirty="0">
              <a:cs typeface="Times New Roman" panose="02020603050405020304" pitchFamily="18" charset="0"/>
            </a:endParaRPr>
          </a:p>
        </p:txBody>
      </p:sp>
      <p:pic>
        <p:nvPicPr>
          <p:cNvPr id="7" name="Picture 6">
            <a:extLst>
              <a:ext uri="{FF2B5EF4-FFF2-40B4-BE49-F238E27FC236}">
                <a16:creationId xmlns:a16="http://schemas.microsoft.com/office/drawing/2014/main" id="{2234B344-7B85-8E2D-6EB0-FD848F20C6BC}"/>
              </a:ext>
            </a:extLst>
          </p:cNvPr>
          <p:cNvPicPr>
            <a:picLocks noChangeAspect="1"/>
          </p:cNvPicPr>
          <p:nvPr/>
        </p:nvPicPr>
        <p:blipFill>
          <a:blip r:embed="rId2"/>
          <a:srcRect/>
          <a:stretch>
            <a:fillRect/>
          </a:stretch>
        </p:blipFill>
        <p:spPr bwMode="auto">
          <a:xfrm>
            <a:off x="1605280" y="514350"/>
            <a:ext cx="5933440" cy="3418840"/>
          </a:xfrm>
          <a:prstGeom prst="rect">
            <a:avLst/>
          </a:prstGeom>
          <a:noFill/>
          <a:ln w="9525">
            <a:noFill/>
            <a:miter lim="800000"/>
            <a:headEnd/>
            <a:tailEnd/>
          </a:ln>
        </p:spPr>
      </p:pic>
      <p:sp>
        <p:nvSpPr>
          <p:cNvPr id="3" name="Rectangle 2">
            <a:extLst>
              <a:ext uri="{FF2B5EF4-FFF2-40B4-BE49-F238E27FC236}">
                <a16:creationId xmlns:a16="http://schemas.microsoft.com/office/drawing/2014/main" id="{5D8A20CC-E7B3-5B42-9DE7-88AF196995BC}"/>
              </a:ext>
            </a:extLst>
          </p:cNvPr>
          <p:cNvSpPr/>
          <p:nvPr/>
        </p:nvSpPr>
        <p:spPr>
          <a:xfrm>
            <a:off x="2133600" y="2571750"/>
            <a:ext cx="533400" cy="304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dirty="0">
                <a:ln>
                  <a:solidFill>
                    <a:schemeClr val="tx1">
                      <a:lumMod val="50000"/>
                      <a:lumOff val="50000"/>
                    </a:schemeClr>
                  </a:solidFill>
                </a:ln>
                <a:solidFill>
                  <a:schemeClr val="tx1"/>
                </a:solidFill>
              </a:rPr>
              <a:t> </a:t>
            </a:r>
            <a:r>
              <a:rPr lang="en-US" sz="800" dirty="0">
                <a:ln>
                  <a:solidFill>
                    <a:schemeClr val="tx1">
                      <a:lumMod val="50000"/>
                      <a:lumOff val="50000"/>
                    </a:schemeClr>
                  </a:solidFill>
                </a:ln>
                <a:solidFill>
                  <a:schemeClr val="tx1"/>
                </a:solidFill>
                <a:latin typeface="Times New Roman" panose="02020603050405020304" pitchFamily="18" charset="0"/>
                <a:cs typeface="Times New Roman" panose="02020603050405020304" pitchFamily="18" charset="0"/>
              </a:rPr>
              <a:t>Test Dataset</a:t>
            </a:r>
            <a:endParaRPr lang="en-IN" sz="800" dirty="0">
              <a:ln>
                <a:solidFill>
                  <a:schemeClr val="tx1">
                    <a:lumMod val="50000"/>
                    <a:lumOff val="50000"/>
                  </a:schemeClr>
                </a:solidFill>
              </a:ln>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56594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D83BDE1-2A3B-472B-AB83-15AC188410EA}"/>
              </a:ext>
            </a:extLst>
          </p:cNvPr>
          <p:cNvSpPr>
            <a:spLocks noGrp="1"/>
          </p:cNvSpPr>
          <p:nvPr>
            <p:ph type="sldNum" idx="12"/>
          </p:nvPr>
        </p:nvSpPr>
        <p:spPr/>
        <p:txBody>
          <a:bodyPr/>
          <a:lstStyle/>
          <a:p>
            <a:pPr algn="r">
              <a:buSzPct val="25000"/>
            </a:pPr>
            <a:r>
              <a:rPr lang="en" sz="2000" b="1" i="1" dirty="0">
                <a:solidFill>
                  <a:srgbClr val="FEFFFF"/>
                </a:solidFill>
                <a:latin typeface="Century Gothic"/>
                <a:ea typeface="Century Gothic"/>
                <a:cs typeface="Century Gothic"/>
                <a:sym typeface="Century Gothic"/>
              </a:rPr>
              <a:t>8</a:t>
            </a:r>
          </a:p>
        </p:txBody>
      </p:sp>
      <p:sp>
        <p:nvSpPr>
          <p:cNvPr id="4" name="Text Placeholder 3">
            <a:extLst>
              <a:ext uri="{FF2B5EF4-FFF2-40B4-BE49-F238E27FC236}">
                <a16:creationId xmlns:a16="http://schemas.microsoft.com/office/drawing/2014/main" id="{902487C6-225B-4838-95F5-7E5157E44121}"/>
              </a:ext>
            </a:extLst>
          </p:cNvPr>
          <p:cNvSpPr>
            <a:spLocks noGrp="1"/>
          </p:cNvSpPr>
          <p:nvPr>
            <p:ph type="body" sz="quarter" idx="14"/>
          </p:nvPr>
        </p:nvSpPr>
        <p:spPr>
          <a:xfrm>
            <a:off x="285222" y="0"/>
            <a:ext cx="6039377" cy="701773"/>
          </a:xfrm>
        </p:spPr>
        <p:txBody>
          <a:bodyPr/>
          <a:lstStyle/>
          <a:p>
            <a:r>
              <a:rPr lang="en-IN" b="1" dirty="0">
                <a:solidFill>
                  <a:schemeClr val="accent2">
                    <a:lumMod val="75000"/>
                  </a:schemeClr>
                </a:solidFill>
                <a:latin typeface="Times New Roman" panose="02020603050405020304" pitchFamily="18" charset="0"/>
                <a:cs typeface="Times New Roman" panose="02020603050405020304" pitchFamily="18" charset="0"/>
              </a:rPr>
              <a:t>Proposed System</a:t>
            </a:r>
          </a:p>
        </p:txBody>
      </p:sp>
      <p:sp>
        <p:nvSpPr>
          <p:cNvPr id="3" name="TextBox 2"/>
          <p:cNvSpPr txBox="1"/>
          <p:nvPr/>
        </p:nvSpPr>
        <p:spPr>
          <a:xfrm>
            <a:off x="511175" y="1123950"/>
            <a:ext cx="3962400" cy="1169551"/>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Times New Roman" pitchFamily="18" charset="0"/>
                <a:cs typeface="Times New Roman" pitchFamily="18" charset="0"/>
              </a:rPr>
              <a:t>Proposed system follows the </a:t>
            </a:r>
            <a:r>
              <a:rPr lang="en-US" dirty="0" err="1">
                <a:latin typeface="Times New Roman" pitchFamily="18" charset="0"/>
                <a:cs typeface="Times New Roman" pitchFamily="18" charset="0"/>
              </a:rPr>
              <a:t>Haar</a:t>
            </a:r>
            <a:r>
              <a:rPr lang="en-US" dirty="0">
                <a:latin typeface="Times New Roman" pitchFamily="18" charset="0"/>
                <a:cs typeface="Times New Roman" pitchFamily="18" charset="0"/>
              </a:rPr>
              <a:t> cascade for capturing the faces in real time video.</a:t>
            </a: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It uses Dlib library facial land marks for the calculation of the eye ratio, yawing ratio, head movement etc.</a:t>
            </a:r>
          </a:p>
        </p:txBody>
      </p:sp>
      <p:pic>
        <p:nvPicPr>
          <p:cNvPr id="1026" name="Picture 2">
            <a:extLst>
              <a:ext uri="{FF2B5EF4-FFF2-40B4-BE49-F238E27FC236}">
                <a16:creationId xmlns:a16="http://schemas.microsoft.com/office/drawing/2014/main" id="{D57878E3-5DE3-D82C-DE09-017199E472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0" y="1200150"/>
            <a:ext cx="3362856" cy="32004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ace Detection">
            <a:extLst>
              <a:ext uri="{FF2B5EF4-FFF2-40B4-BE49-F238E27FC236}">
                <a16:creationId xmlns:a16="http://schemas.microsoft.com/office/drawing/2014/main" id="{E5E80ECD-3629-EAC2-3022-A8E87C1A0C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7400" y="2522101"/>
            <a:ext cx="3181350" cy="193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27551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 name="Title 2"/>
          <p:cNvSpPr>
            <a:spLocks noGrp="1"/>
          </p:cNvSpPr>
          <p:nvPr>
            <p:ph type="ctrTitle" idx="4294967295"/>
          </p:nvPr>
        </p:nvSpPr>
        <p:spPr>
          <a:xfrm>
            <a:off x="251520" y="57150"/>
            <a:ext cx="7786742" cy="785818"/>
          </a:xfrm>
        </p:spPr>
        <p:txBody>
          <a:bodyPr/>
          <a:lstStyle/>
          <a:p>
            <a:r>
              <a:rPr lang="en-US" sz="3200" b="1" dirty="0">
                <a:latin typeface="Times New Roman" panose="02020603050405020304" pitchFamily="18" charset="0"/>
                <a:cs typeface="Times New Roman" panose="02020603050405020304" pitchFamily="18" charset="0"/>
              </a:rPr>
              <a:t> Implementation</a:t>
            </a:r>
          </a:p>
        </p:txBody>
      </p:sp>
      <p:sp>
        <p:nvSpPr>
          <p:cNvPr id="2" name="Slide Number Placeholder 1"/>
          <p:cNvSpPr>
            <a:spLocks noGrp="1"/>
          </p:cNvSpPr>
          <p:nvPr>
            <p:ph type="sldNum" idx="12"/>
          </p:nvPr>
        </p:nvSpPr>
        <p:spPr>
          <a:prstGeom prst="rect">
            <a:avLst/>
          </a:prstGeom>
        </p:spPr>
        <p:txBody>
          <a:bodyPr/>
          <a:lstStyle/>
          <a:p>
            <a:pPr marL="0" marR="0" lvl="0" indent="0" algn="r" rtl="0">
              <a:spcBef>
                <a:spcPts val="0"/>
              </a:spcBef>
              <a:spcAft>
                <a:spcPts val="0"/>
              </a:spcAft>
              <a:buSzPct val="25000"/>
              <a:buNone/>
            </a:pPr>
            <a:fld id="{00000000-1234-1234-1234-123412341234}" type="slidenum">
              <a:rPr lang="en" sz="2000" b="1" i="1" smtClean="0">
                <a:solidFill>
                  <a:srgbClr val="FEFFFF"/>
                </a:solidFill>
                <a:latin typeface="Century Gothic"/>
                <a:ea typeface="Century Gothic"/>
                <a:cs typeface="Century Gothic"/>
                <a:sym typeface="Century Gothic"/>
              </a:rPr>
              <a:pPr marL="0" marR="0" lvl="0" indent="0" algn="r" rtl="0">
                <a:spcBef>
                  <a:spcPts val="0"/>
                </a:spcBef>
                <a:spcAft>
                  <a:spcPts val="0"/>
                </a:spcAft>
                <a:buSzPct val="25000"/>
                <a:buNone/>
              </a:pPr>
              <a:t>9</a:t>
            </a:fld>
            <a:endParaRPr lang="en" sz="2000" b="1" i="1">
              <a:solidFill>
                <a:srgbClr val="FEFFFF"/>
              </a:solidFill>
              <a:latin typeface="Century Gothic"/>
              <a:ea typeface="Century Gothic"/>
              <a:cs typeface="Century Gothic"/>
              <a:sym typeface="Century Gothic"/>
            </a:endParaRPr>
          </a:p>
        </p:txBody>
      </p:sp>
      <p:sp>
        <p:nvSpPr>
          <p:cNvPr id="4" name="Rectangle 3"/>
          <p:cNvSpPr/>
          <p:nvPr/>
        </p:nvSpPr>
        <p:spPr>
          <a:xfrm>
            <a:off x="457200" y="590550"/>
            <a:ext cx="6781800" cy="307777"/>
          </a:xfrm>
          <a:prstGeom prst="rect">
            <a:avLst/>
          </a:prstGeom>
        </p:spPr>
        <p:txBody>
          <a:bodyPr wrap="square">
            <a:spAutoFit/>
          </a:bodyPr>
          <a:lstStyle/>
          <a:p>
            <a:r>
              <a:rPr lang="en-US" b="1" dirty="0"/>
              <a:t> </a:t>
            </a:r>
            <a:endParaRPr lang="en-IN" b="1" dirty="0"/>
          </a:p>
        </p:txBody>
      </p:sp>
      <p:sp>
        <p:nvSpPr>
          <p:cNvPr id="8" name="Rectangle 1"/>
          <p:cNvSpPr>
            <a:spLocks noChangeArrowheads="1"/>
          </p:cNvSpPr>
          <p:nvPr/>
        </p:nvSpPr>
        <p:spPr bwMode="auto">
          <a:xfrm>
            <a:off x="2035175" y="18161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pitchFamily="34" charset="0"/>
              <a:cs typeface="Arial" pitchFamily="34" charset="0"/>
            </a:endParaRPr>
          </a:p>
        </p:txBody>
      </p:sp>
      <p:pic>
        <p:nvPicPr>
          <p:cNvPr id="9" name="Picture 8">
            <a:extLst>
              <a:ext uri="{FF2B5EF4-FFF2-40B4-BE49-F238E27FC236}">
                <a16:creationId xmlns:a16="http://schemas.microsoft.com/office/drawing/2014/main" id="{04C45B8D-6AA1-46AC-92BF-D277EFE173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7533" y="1047750"/>
            <a:ext cx="6648934" cy="2927287"/>
          </a:xfrm>
          <a:prstGeom prst="rect">
            <a:avLst/>
          </a:prstGeom>
        </p:spPr>
      </p:pic>
    </p:spTree>
    <p:extLst>
      <p:ext uri="{BB962C8B-B14F-4D97-AF65-F5344CB8AC3E}">
        <p14:creationId xmlns:p14="http://schemas.microsoft.com/office/powerpoint/2010/main" val="73268141"/>
      </p:ext>
    </p:extLst>
  </p:cSld>
  <p:clrMapOvr>
    <a:masterClrMapping/>
  </p:clrMapOvr>
  <p:transition>
    <p:fade/>
  </p:transition>
</p:sld>
</file>

<file path=ppt/theme/theme1.xml><?xml version="1.0" encoding="utf-8"?>
<a:theme xmlns:a="http://schemas.openxmlformats.org/drawingml/2006/main" name="默认设计模板">
  <a:themeElements>
    <a:clrScheme name="默认设计模板 1">
      <a:dk1>
        <a:srgbClr val="000000"/>
      </a:dk1>
      <a:lt1>
        <a:srgbClr val="FFFFFF"/>
      </a:lt1>
      <a:dk2>
        <a:srgbClr val="2E5369"/>
      </a:dk2>
      <a:lt2>
        <a:srgbClr val="CFE2E7"/>
      </a:lt2>
      <a:accent1>
        <a:srgbClr val="353535"/>
      </a:accent1>
      <a:accent2>
        <a:srgbClr val="1CACE3"/>
      </a:accent2>
      <a:accent3>
        <a:srgbClr val="FFFFFF"/>
      </a:accent3>
      <a:accent4>
        <a:srgbClr val="000000"/>
      </a:accent4>
      <a:accent5>
        <a:srgbClr val="AEAEAE"/>
      </a:accent5>
      <a:accent6>
        <a:srgbClr val="189BCE"/>
      </a:accent6>
      <a:hlink>
        <a:srgbClr val="2DA0F1"/>
      </a:hlink>
      <a:folHlink>
        <a:srgbClr val="7ED1E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5683</TotalTime>
  <Words>1080</Words>
  <Application>Microsoft Office PowerPoint</Application>
  <PresentationFormat>On-screen Show (16:9)</PresentationFormat>
  <Paragraphs>160</Paragraphs>
  <Slides>23</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Arial</vt:lpstr>
      <vt:lpstr>Wingdings</vt:lpstr>
      <vt:lpstr>Calibri</vt:lpstr>
      <vt:lpstr>Wingdings 3</vt:lpstr>
      <vt:lpstr>Times New Roman</vt:lpstr>
      <vt:lpstr>Franklin Gothic Medium</vt:lpstr>
      <vt:lpstr>Noto Sans Symbols</vt:lpstr>
      <vt:lpstr>Franklin Gothic Demi</vt:lpstr>
      <vt:lpstr>Century Gothic</vt:lpstr>
      <vt:lpstr>默认设计模板</vt:lpstr>
      <vt:lpstr>       DRIVER DROWSINESS DETECTION SYSTEM</vt:lpstr>
      <vt:lpstr>Agenda</vt:lpstr>
      <vt:lpstr>PowerPoint Presentation</vt:lpstr>
      <vt:lpstr> Introduction</vt:lpstr>
      <vt:lpstr> Problem Statement  </vt:lpstr>
      <vt:lpstr> Requirement Specifications  </vt:lpstr>
      <vt:lpstr>PowerPoint Presentation</vt:lpstr>
      <vt:lpstr>PowerPoint Presentation</vt:lpstr>
      <vt:lpstr> Implementation</vt:lpstr>
      <vt:lpstr>PowerPoint Presentation</vt:lpstr>
      <vt:lpstr>PowerPoint Presentation</vt:lpstr>
      <vt:lpstr>PowerPoint Presentation</vt:lpstr>
      <vt:lpstr>PowerPoint Presentation</vt:lpstr>
      <vt:lpstr>PowerPoint Presentation</vt:lpstr>
      <vt:lpstr> Results</vt:lpstr>
      <vt:lpstr>PowerPoint Presentation</vt:lpstr>
      <vt:lpstr>Testing</vt:lpstr>
      <vt:lpstr>PowerPoint Presentation</vt:lpstr>
      <vt:lpstr>Applications</vt:lpstr>
      <vt:lpstr> Conclusions and Future Enhancements</vt:lpstr>
      <vt:lpstr>References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   FARMING ASSISTANCE WEB                              SERVICE</dc:title>
  <dc:creator>CHAYAPATHI-CPN</dc:creator>
  <cp:lastModifiedBy>Chethan Holla</cp:lastModifiedBy>
  <cp:revision>755</cp:revision>
  <dcterms:modified xsi:type="dcterms:W3CDTF">2022-06-30T05:57:54Z</dcterms:modified>
</cp:coreProperties>
</file>